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916" r:id="rId6"/>
    <p:sldId id="920" r:id="rId7"/>
    <p:sldId id="921" r:id="rId8"/>
    <p:sldId id="260" r:id="rId9"/>
    <p:sldId id="923" r:id="rId10"/>
    <p:sldId id="924" r:id="rId11"/>
    <p:sldId id="925" r:id="rId12"/>
    <p:sldId id="927" r:id="rId13"/>
    <p:sldId id="926" r:id="rId14"/>
    <p:sldId id="928" r:id="rId15"/>
    <p:sldId id="929" r:id="rId16"/>
    <p:sldId id="930" r:id="rId17"/>
    <p:sldId id="931" r:id="rId18"/>
    <p:sldId id="932" r:id="rId19"/>
    <p:sldId id="933" r:id="rId20"/>
    <p:sldId id="934" r:id="rId21"/>
    <p:sldId id="935" r:id="rId22"/>
    <p:sldId id="936" r:id="rId23"/>
    <p:sldId id="937" r:id="rId24"/>
    <p:sldId id="938" r:id="rId25"/>
    <p:sldId id="939" r:id="rId26"/>
    <p:sldId id="940" r:id="rId27"/>
    <p:sldId id="941" r:id="rId28"/>
    <p:sldId id="944" r:id="rId29"/>
    <p:sldId id="949" r:id="rId30"/>
    <p:sldId id="945" r:id="rId31"/>
    <p:sldId id="946" r:id="rId32"/>
    <p:sldId id="947" r:id="rId33"/>
    <p:sldId id="948" r:id="rId34"/>
    <p:sldId id="950" r:id="rId35"/>
    <p:sldId id="952" r:id="rId36"/>
    <p:sldId id="953" r:id="rId37"/>
    <p:sldId id="954" r:id="rId38"/>
    <p:sldId id="955" r:id="rId39"/>
    <p:sldId id="956" r:id="rId40"/>
    <p:sldId id="957" r:id="rId41"/>
    <p:sldId id="958" r:id="rId42"/>
    <p:sldId id="959" r:id="rId43"/>
    <p:sldId id="960" r:id="rId44"/>
    <p:sldId id="961" r:id="rId45"/>
    <p:sldId id="962" r:id="rId46"/>
    <p:sldId id="963" r:id="rId47"/>
    <p:sldId id="964" r:id="rId48"/>
    <p:sldId id="965" r:id="rId49"/>
    <p:sldId id="966" r:id="rId50"/>
    <p:sldId id="967" r:id="rId51"/>
    <p:sldId id="974" r:id="rId52"/>
    <p:sldId id="975" r:id="rId53"/>
    <p:sldId id="976" r:id="rId54"/>
    <p:sldId id="97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04T04:19:52.0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15983 3676 1495 0,'0'0'104'0,"0"0"-65"0,0 0 24 0,0 0-36 0,0 0-20 0,0 0 7 15,0 0 5-15,89 17-8 0,-32-17-1 0,17 0-2 0,13 0-4 0,6 0-1 0,17-8-3 0,5-1 1 0,-1-4-1 0,-4 1 0 0,-15 4 0 0,-21 0-3 0,-27 5-7 0,-17 0-1 0,-26 3-27 0,-4 0-162 0</inkml:trace>
  <inkml:trace contextRef="#ctx0" brushRef="#br0" timeOffset="633.75">16139 3669 1086 0,'0'0'0'0,"0"0"0"15,0 0-161-15,0 0-286 16</inkml:trace>
  <inkml:trace contextRef="#ctx0" brushRef="#br0" timeOffset="1606.16">14410 4794 1567 0,'0'0'49'0,"0"0"-26"0,0 0 46 0,0 0-31 0,0 0-24 16,0 0-11-16,29-58 7 0,-1 31-2 0,8-9-5 0,-2 1-1 0,6-5-2 0,6-6 0 0,3-7 0 0,0-1 0 15,-5-5 2-15,-3 1-2 0,-8-1 0 16,-1 3 0 0,-8 10-1-16,7 3 0 0,-12 11 1 15,5 6 0-15,-7 8 0 16,-1 7 0-16,-3 6 0 15,-9 5 1-15,3 0 0 16,3 5 0-16,1 18 2 16,2 15 8-16,-9 6-5 15,-4 12-1-15,4 7 2 16,0 1-4-16,3 4 1 16,3-4-2-16,-3-4 1 15,-3-5 1-15,6-10-2 0,1-8-1 16,0-11-1-16,3-8 0 15,-7-7 0-15,-3-6 0 16,2-3 0-16,-3-2-8 16,1 0-13-16,-4 0-26 15,0-7-168-15</inkml:trace>
  <inkml:trace contextRef="#ctx0" brushRef="#br0" timeOffset="1841.54">14757 4620 1698 0,'0'0'17'0,"0"0"-17"0,0 0 0 0,0 0 0 0,0 0 0 0,0 0 0 0,173-70-62 0</inkml:trace>
  <inkml:trace contextRef="#ctx0" brushRef="#br0" timeOffset="2508.92">15379 4485 1680 0,'0'0'41'0,"0"0"-31"15,0 0 25-15,0 0-10 16,0 0-11-16,0 0-13 15,-10-33-1-15,35 33 1 16,13 0-1-16,-2 0 0 0,2 0 0 16,-6 15 0-16,-8 7 0 15,-8 5 0-15,-11 3 0 16,-5-3-1-16,0 0 0 16,0-4-2-16,-9-6 1 15,-3-7 2-15,-5-6 0 16,6-4 2-16,2 0 0 15,-3 0 1-15,5-8-1 16,-3-15-1-16,10-2-1 16,0-7 0-16,0 0 0 15,4 0-2-15,26 3-6 0,2 8-8 16,4 4-17-16,-3 5-97 16</inkml:trace>
  <inkml:trace contextRef="#ctx0" brushRef="#br0" timeOffset="2857.98">16008 4227 1744 0,'0'0'16'0,"0"0"-8"0,0 0 32 0,0 0-16 0,0 0-13 15,0 0-9-15,0 28-2 0,0 12 0 0,0 7 0 0,0 6 0 0,0-3 2 0,0 1-2 0,0-4 0 0,0-4 0 0,0-7-19 0,0-10-25 16,0-10-95-16</inkml:trace>
  <inkml:trace contextRef="#ctx0" brushRef="#br0" timeOffset="3113.14">15913 4473 1752 0,'0'0'14'0,"0"0"-14"16,0 0-2-1,0 0 2-15,0 0 0 0,0 0 0 16,237-37 0 0,-184 29-17-16,0-1-59 0,-8-3-178 15</inkml:trace>
  <inkml:trace contextRef="#ctx0" brushRef="#br0" timeOffset="3306.77">15913 4473 1516 0,'487'-145'156'0,"-491"145"-108"15,-9 0-4-15,5 0-17 16,-1 1-15-16,1 23-10 16,1 9 0-16,-1 7 4 15,2-3 2-15,3 2-5 16,3-6 0-16,0-4-3 16,0-7 1-16,0-6-1 0,0-8-1 15,9-2-14-15,3-6-45 16,-12 0-684-16</inkml:trace>
  <inkml:trace contextRef="#ctx0" brushRef="#br0" timeOffset="3607.41">16252 4028 1777 0,'0'0'0'0,"0"0"-5"16,0 0-2-16,0 0 6 15,0 0 1-15,0 0 0 16,29 60-1-16,-29-38 0 16,0-4-5-16,-4-5 2 15,-13-8 4-15,-2-3 0 16,2-2 1-16,0 0 1 15,13-2 1-15,4-13-3 0,0-3-3 16,4 0-8 0,30 4-61-16,-6 6-680 0</inkml:trace>
  <inkml:trace contextRef="#ctx0" brushRef="#br0" timeOffset="4003.75">17082 4073 1761 0,'0'0'3'0,"0"0"-2"0,0 0 20 16,0 0 9-16,0 0-22 15,0 0 2-15,-98-64 5 16,65 64-6-16,5 17-7 16,3 14-1-16,5 7 0 15,16 6 0-15,4 8 0 16,0-1-1-16,15 2 1 0,15-2-1 15,-1-2 0 1,-14-5 0-16,-6-1 0 0,-5-9-2 16,-4-4-2-1,0-9-3-15,0-4-16 0,0-7-22 16,-17-6-64-16</inkml:trace>
  <inkml:trace contextRef="#ctx0" brushRef="#br0" timeOffset="4333.51">16771 4426 1780 0,'0'0'11'15,"0"0"-1"-15,0 0-3 16,0 0-5-16,0 0-1 16,0 0-1-16,273-94-2 15,-203 79-20-15,-13 1-18 16,-8 3-44-16,-20 5-126 0,-12 5-126 15,-13 1 336-15,-4 0 19 16,0 0 396-16,0 6-313 16,-17 14-47-16,-4 5-19 15,-2 4-7-15,6 1-8 16,4 3-4-16,5-4-7 16,4 2-1-16,4-5-3 15,0-5 0-15,0-4-4 16,0-8-1-16,8-4-1 15,13-4-1-15,3-1-2 16,1 0-15-16,0-7-36 16,-8-15-384-16</inkml:trace>
  <inkml:trace contextRef="#ctx0" brushRef="#br0" timeOffset="4620.1">17241 3994 1742 0,'0'0'5'0,"0"0"-5"15,0 0 1-15,0 0 4 16,0 0-1-16,0 0-1 16,33 65 0-16,-33-42-2 15,0-2-1-15,0-7 1 0,-4-8-1 16,-10-2 1-1,3-4-1-15,4 0 3 16,1 0-2-16,2-10-1 0,4-4-6 16,0-1-1-16,0 1 1 15,10 4-27-15,18 3-132 16</inkml:trace>
  <inkml:trace contextRef="#ctx0" brushRef="#br0" timeOffset="5272.99">17761 4146 1677 0,'0'0'24'0,"0"0"25"0,0 0-7 16,0 0-26-16,0 0-5 0,0 0 1 0,-173 65-3 0,145-28-3 0,7 7-2 0,0 3 2 0,17-4-2 0,4-8-2 0,0-4-1 0,10-6-1 0,29-6 0 0,7-8 0 0,7-7 0 15,4-4-6-15,3 0-13 16,3-11-3-16,-10-13 7 15,-9-7-6-15,-6-1-4 16,-10-4 3-16,-7 4 1 16,-10 0 19-16,-11 4 2 0,0 4 1 15,0 8 18-15,0 4 9 16,-4 6-1-16,-3 2 4 16,-6 4-15-16,5 0-1 15,4 0-7-15,-5 10-8 16,5 16 0-16,4 10 1 15,0 5 2-15,0-4 0 16,0-1-2-16,0-7 0 16,17-6 0-16,0-7-1 15,2-4 0-15,6-8 0 0,9-4-12 16,2 0-23-16,0-7-44 16</inkml:trace>
  <inkml:trace contextRef="#ctx0" brushRef="#br0" timeOffset="5556.54">17761 4146 1818 0</inkml:trace>
  <inkml:trace contextRef="#ctx0" brushRef="#br0" timeOffset="5601.78">17761 4146 1818 0,'195'-268'3'0,"-195"268"-3"16,0 0-1-16,0 0-10 0,7 20-94 0</inkml:trace>
  <inkml:trace contextRef="#ctx0" brushRef="#br0" timeOffset="5845.45">18670 4142 829 0,'0'0'39'16,"0"0"-39"-16,0 0-383 16</inkml:trace>
  <inkml:trace contextRef="#ctx0" brushRef="#br0" timeOffset="6533.6">18670 4142 1624 0,'95'-1'9'0,"-108"-1"3"0,1 0 57 0,-5 0-44 16,-2 2-5-16,-11 0 2 0,-2 0-4 0,-4 11-1 0,3 10-7 0,-4 3 0 0,8 6-3 0,4 4-2 0,14 2-3 0,7-2 1 0,4-4-3 0,0-7 1 0,0-10-1 15,15-5 0-15,18-8-1 0,5 0 0 0,11 0 1 0,-6-17-5 16,7-8-3-16,-12-3-4 16,-14 0 2-16,-9 2 8 15,-11-1 2-15,-4 6-1 16,0 1 1-16,0 5 0 15,0 5 1-15,0 5 4 16,0 5 3-16,0 0 3 16,0 0-7-16,0 2-2 0,0 20-1 15,0 8 0-15,0 4-1 16,6-1 0-16,17 1 0 16,7-9 0-16,-2-6-1 15,5-10 1-15,-1-5 0 16,6-4-1-16,1 0-1 15,7-16-1-15,-1-15-5 16,3-6 0-16,-7-9 2 16,-1-4 0-16,-9-8 3 15,-12-5 3-15,-6-2 0 16,-13-8 0-16,0-6 0 16,0 4 2-16,-17 2 2 15,-12 17-1-15,-3 18 3 0,4 16 3 16,-1 14 4-1,5 8 1-15,-1 0-5 0,8 18-5 16,6 24-3-16,11 25 0 16,0 13 0-16,7 10 0 15,39 2 0-15,10-7 0 16,5-10 0-16,5-4 0 16,3-6-2-16,-7-13-9 15,-9-6-70-15</inkml:trace>
  <inkml:trace contextRef="#ctx0" brushRef="#br0" timeOffset="7641.57">16991 4803 1684 0,'0'0'11'15,"0"0"28"-15,0 0 6 0,0 0-18 0,0 0-15 0,0 0-6 0,-15 1-2 0,15 29-2 0,0 18 8 0,0 12-2 0,8 11 0 0,9 1-3 0,2 2 0 0,1 1-1 16,9-3-2-16,-1 0-1 0,-3-6-1 0,-4-10 0 16,0-9 0-16,-18-13 0 0,1-11-1 0,-4-4-19 0,0-11-28 0,0-8-171 0</inkml:trace>
  <inkml:trace contextRef="#ctx0" brushRef="#br0" timeOffset="7858.43">16817 5504 1786 0,'0'0'16'15,"0"0"-15"-15,0 0 21 0,0 0-7 16,0 0-12-16,0 0-1 16,11 38 1-16,21-21 0 15,6 2-2-15,-5 3 0 16,8 5 0-16,3 0 0 15,5 1-1-15,4-3 1 16,-4-3-1-16,-3-4-3 16,-10-4-13-16,-8-4-23 15,-14-3-74-15</inkml:trace>
  <inkml:trace contextRef="#ctx0" brushRef="#br0" timeOffset="8357.9">17474 5360 1817 0,'0'0'4'0,"0"0"0"0,-134 120 22 0,96-68-16 0,13 0-5 0,4-4-4 0,-3 1 0 0,1-3-1 0,-7-2-5 0,-6-2-70 0</inkml:trace>
  <inkml:trace contextRef="#ctx0" brushRef="#br0" timeOffset="12447.79">16241 6880 1061 0,'0'0'152'0,"0"0"-142"16,0 0 65-16,0 0 83 15,0 0-79-15,0 0-23 16,0 6 7-16,0-4-27 15,0-2-29-15,0 2 2 16,0 2 2-16,0-4 3 16,0 0 5-16,0 0 2 15,0 0-8-15,0 0 2 16,0 0-2-16,0 0 3 16,0 0-1-16,0-14-10 15,0-5-1-15,0-2 1 0,0-6 0 16,0-1 2-16,0-5-1 15,0-8-3-15,0-4 1 16,0-8-2-16,0-1-1 16,0 8 0-16,0 8 0 15,0 16-1-15,0 8 3 16,0 7 3-16,0 7-2 16,0 0-3-16,0 0 0 15,0 0-1-15,15 9 0 16,10 18 2-16,3 8-2 15,10 4 0-15,2 4 0 16,-2-3 0-16,1 1 0 16,-1-8 0-16,-2-3 0 0,-7-2 0 15,-1-6 0-15,-7-1 0 16,-4-8 0-16,-2-1 0 16,-5-8-1-16,-6-1-1 15,-1-3-1-15,-3 0 0 16,0 0 0-16,8-10 1 15,-1-15 2-15,3-5 0 16,-6-3 0-16,-4-4 0 16,0-5 0-16,0-2 0 15,0-2 1-15,-4 2-1 16,-9 0 0-16,-6 2 0 16,2 10 0-16,3 7 1 15,3 11-1-15,7 9 0 0,4 5-2 16,0 0-11-16,0 1-34 15,0 21-6-15,4 6-174 16</inkml:trace>
  <inkml:trace contextRef="#ctx0" brushRef="#br0" timeOffset="13307.86">17135 6531 1742 0,'0'0'11'0,"0"0"-11"16,0 0 49-16,0 0-22 0,0 0-15 0,0 0 0 0,0 0 2 0,-95-34-3 0,67 40-8 0,3 16-1 0,1 6-1 0,3 8 0 0,10 3 0 0,7-1-1 0,4-1 1 0,0-6-1 15,0-8 0-15,21-5 0 0,7-9-1 16,4-8 0-16,4-1 0 15,2 0-3-15,2-13-5 16,-6-7-8-16,-6-7 7 16,-9-1 5-16,-9-2 5 15,-10-2-1-15,0 4 1 16,0 5 0-16,0 4 0 16,0 7 1-16,0 7 2 15,0 4 4-15,0 1-2 16,0 0 2-16,0 0-3 15,0 16-3-15,0 7-1 16,0 4 1-16,11-4-1 0,6-2 0 16,4-3 0-16,-2-4 0 15,-2-6 0-15,0-2 0 16,2-6-6-16,2 0-5 16,4 0 3-16,-8-14 4 15,7-12-2-15,-5-6 2 16,2-7 3-16,-4-2 1 15,-9-3 0-15,-8-2 0 16,0-2 0-16,0-1 0 16,0 3 0-16,0 6 0 15,-4 9 0-15,-7 8 3 16,-3 9 7-16,7 7 1 16,-3 2-2-16,7 5-3 0,-1 0 0 15,-4 11-1-15,4 16-4 16,1 13-1-16,3 6 2 15,0 4-1-15,0 3 1 16,0 1-1-16,0-2 0 16,0-5 0-16,11-6-1 15,14-7 0-15,-1-8 0 16,8-8 0-16,-3-8-1 16,3-6-4-16,6-4-7 15,2 0-6-15,5-9-4 16,-3-15-29-16,-10-3-359 15</inkml:trace>
  <inkml:trace contextRef="#ctx0" brushRef="#br0" timeOffset="13552.1">17359 6492 1776 0,'0'0'5'0,"0"0"3"0,0 0 2 0,0 0-10 16,0 0 0-16,0 0 0 0,265-35-22 0,-202 20-95 0</inkml:trace>
  <inkml:trace contextRef="#ctx0" brushRef="#br0" timeOffset="13980.19">17842 6324 1797 0,'0'0'3'0,"0"0"8"15,0 0 19-15,0 0-16 16,0 0-12-16,-21 126-1 16,33-95 0-16,5-5 0 15,3-4-1-15,-4-10-1 16,1-5 1-16,7-4 0 0,5-3-2 16,3 0-8-16,2-16-1 15,-6-6-13-15,-3-2 0 16,0-4 9-16,-14-1 9 15,-3 0 5-15,-8-2 1 16,0 3 1-16,0 2 4 16,0 5 2-16,0 4 7 15,-4 9 4-15,-4 4 6 16,4 2-7-16,1 2-4 0,3 0-4 16,-6 0-4-1,6 20-5-15,0 8 0 0,0 5-1 16,0-3 1-16,9 0 0 15,7-6 0-15,4-5 0 16,-2-2 0-16,6-7-6 16,5-3-26-16,-5-7-32 15,-5 0-772-15</inkml:trace>
  <inkml:trace contextRef="#ctx0" brushRef="#br0" timeOffset="14401.47">18263 6206 1742 0,'0'0'4'0,"0"0"3"0,0 0 14 0,0 0-14 0,0 0-5 0,0 0 0 0,187 32-1 0,-155-4 4 0,-3 0-4 0,-8 0 0 0,-10-2 0 0,-5-2-1 0,-6-4 0 0,0-3-2 16,0-8 2-1,-10-5 0-15,-5-4 1 0,-2 0 0 16,0 0 0-16,2-13-1 15,-2-11 0-15,9-2 0 16,8-6 2-16,0-1 3 16,0 3-1-16,17 0-1 15,19 6-1-15,4 0-2 16,9 8 0-16,1 6-3 16,-5 4-43-16,-13 6-1121 15</inkml:trace>
  <inkml:trace contextRef="#ctx0" brushRef="#br0" timeOffset="15193.83">19153 6132 1770 0,'0'0'15'0,"0"0"-15"16,0 0 22-16,0 0 1 15,0 0-15-15,0 0-5 16,-49-85 11-16,11 85 3 16,-5 0-10-16,-7 5 0 0,9 15-3 15,5 5 0-15,11 4 0 16,8 1-2-1,13 0-2-15,4-2 1 0,0-2-1 16,0-7 0-16,25-6 1 16,-1-3-1-16,9-6-1 15,-5-4-6-15,6 0-4 16,-5-4 0-16,-1-14-4 16,-3-6 3-16,-1-6 6 15,-5-7 4-15,2 0 0 16,-4-3 1-16,-2 4 1 15,-5 8 1-15,-7 10-1 16,-3 10 6-16,0 8 10 16,0 0 0-16,0 0-7 0,0 19-4 15,0 12-5-15,4 3 0 16,13-1 0-16,-2 0 0 16,10-3 0-16,0-5 0 15,-1-4 0-15,1-5-1 16,0-10-1-16,3-6-4 15,0 0-6-15,10-4-1 16,-5-20 4-16,3-6 6 16,-8-6 1-16,-3-7 1 15,-8-2 0-15,-6-5 2 16,-11-2-2-16,0-5 2 16,0-1-1-16,0 1 1 15,-28 4 3-15,-1 5 2 0,-3 10 1 16,4 10 4-16,3 10-1 15,4 9-2-15,10 9-1 16,1 0 2-16,6 0-4 16,4 14-2-16,0 25-2 15,0 21 1-15,0 15 1 16,14 11 0-16,22-1-1 16,0-5 0-16,9-12-2 15,4-9 0-15,5-15 0 16,6-14-7-16,14-14-45 15,0-12-184-15</inkml:trace>
  <inkml:trace contextRef="#ctx0" brushRef="#br0" timeOffset="16912.66">20423 5411 1746 0,'0'0'6'0,"0"0"-4"16,0 0 14-16,0 0 16 0,0 0-20 0,0 0-6 0,0 0-4 0,-152 63 3 0,120-3 5 0,4 16-5 0,11 11-1 0,13 8 3 0,4 4-3 0,0-5 0 16,45-4-3-16,8-12 0 0,21-14-1 0,19-11-1 0,9-14-24 15,4-20-39-15,-3-17-1035 16</inkml:trace>
  <inkml:trace contextRef="#ctx0" brushRef="#br0" timeOffset="17272.47">20950 5677 1774 0,'0'0'2'15,"0"0"-2"-15,0 0 19 16,0 0-3-16,0 0-12 15,0 0-2-15,-25 57-1 16,25-13 6-16,0 6-1 16,0 1-4-16,13 4 0 0,-9-1-2 15,7-4 0 1,-5-4 0-16,2-7-2 0,-5-8-26 16,1-13-133-1</inkml:trace>
  <inkml:trace contextRef="#ctx0" brushRef="#br0" timeOffset="17484.09">21031 6002 1788 0,'0'0'0'16,"0"0"0"-16,0 0-8 15,0 0 7-15,0 0 1 16,0 0 0-16,258-27-16 16,-198 11-76-16</inkml:trace>
  <inkml:trace contextRef="#ctx0" brushRef="#br0" timeOffset="17721.48">21427 5707 1782 0,'0'0'3'0,"0"0"3"16,0 0 10-16,0 0-8 16,0 0-7-16,0 0 3 15,-19 108 0-15,19-66 1 0,4 4-2 16,7-2-2-16,-1 2 0 15,-3-1 0-15,-3-5-1 16,4-4 0-16,-3-8-15 16,-5-10-63-16,4-8-1227 15</inkml:trace>
  <inkml:trace contextRef="#ctx0" brushRef="#br0" timeOffset="18195">21592 5851 1776 0,'0'0'19'0,"0"0"-15"16,0 0 8-16,0 0-4 15,0 0-6-15,0 0 1 16,-21 108 2-16,21-70-2 15,4-3 0-15,13-6-2 16,2-2-1-16,2-6 0 16,3-8 1-16,5-7-1 15,3-6 0-15,6 0-14 16,-2-6-3-16,2-19-6 0,-6-3-27 16,-11-3 14-16,-10-4 23 15,-3 4 13-15,-8 0 0 16,0 3 3-16,0 4 10 15,0 4 17-15,0 6 7 16,0 6-12-16,0 2-6 16,0 6 0-16,0 0-4 15,0 0-10-15,0 14-5 16,0 15 0-16,0 9 0 16,0-1 1-16,0-1-1 15,13-3 1-15,8-5-1 16,0-5 0-16,1-5 0 15,9-5-4-15,5-7-32 0,0-6-86 16</inkml:trace>
  <inkml:trace contextRef="#ctx0" brushRef="#br0" timeOffset="18826.78">22193 5829 1727 0,'0'0'84'0,"0"0"-82"0,0 0 0 0,0 0 1 0,0 0-1 0,0 0-1 0,3 102 0 0,13-72 0 0,-3-3-1 0,-6-5 0 0,-3-7 0 15,-4-5 1-15,0-3-1 0,0-7-1 0,0 0-5 0,0 0-3 0,0 0 2 16,0-19-26-16,0-2 17 16,-7-3 12-16,-10-2 4 15,9-3 2-15,4 1 6 16,4 5 6-16,0 0-5 16,0 9-4-16,0 8-2 15,4 6 2-15,21 0-3 16,11 5 1-16,-2 16 2 0,6 9-4 15,-8 1 1-15,-4 0-2 16,-7 0 1-16,-4-6-1 16,-9 0 0-16,-5-7-1 15,-3-7-1-15,0-2-5 16,0-6-7-16,0-3-22 16,0 0 18-16,0-3 1 15,-7-17 8-15,-5-6 9 16,7-6 0-16,1-4 9 15,4-3 0-15,0 1 10 16,4 2-5-16,20 8-4 16,5 6 2-16,1 11-4 15,-7 8-3-15,2 3-4 16,-1 9 0-16,5 16 4 0,-9 2-2 16,1 9-1-16,-9-5-1 15,-7 1 0-15,-5-1-1 16,0-4 1-16,0 0-1 15,0-5-14-15,0-8-195 16</inkml:trace>
  <inkml:trace contextRef="#ctx0" brushRef="#br0" timeOffset="19399.3">23155 5817 1704 0,'0'0'28'0,"0"0"-25"0,0 0-2 0,0 0 26 0,0 0 1 0,0 0-16 0,13-106 4 0,-26 99 5 15,-11 6-2-15,-9 1-13 0,1 0-1 0,-6 8-2 0,2 16-3 0,12 8 0 0,3 2 0 0,13 4 1 0,8-2 0 0,0-6-1 16,4-6 1-16,34-6-1 15,-2-8 0-15,9-6 0 16,-5-4 0-16,2 0-3 16,-2-4-4-16,-6-14-2 15,-15-2-6-15,-6-2 5 16,-5-2 6-16,-8 0 1 16,0 0 2-16,0 0 1 15,0 8 0-15,0 6 0 16,0 6 1-16,-8 4 12 0,4 0-4 15,0 7-9-15,-1 16-2 16,5 5 2-16,0 0 0 16,0-1 1-16,0-6-1 15,5-1 0-15,14-6 1 16,6-4-1-16,3-6-10 16,1-4-25-16,1 0-90 15</inkml:trace>
  <inkml:trace contextRef="#ctx0" brushRef="#br0" timeOffset="19527.75">23155 5817 1793 0</inkml:trace>
  <inkml:trace contextRef="#ctx0" brushRef="#br0" timeOffset="19857.36">23155 5817 1793 0,'296'-140'11'0,"-296"160"-10"0,0 5 0 0,0 10 2 0,0-1 3 0,7 0-2 0,1-2-3 0,-4-5 0 16,-4-4 0-16,0-5 0 15,0-7-1-15,0-4 0 16,0-3 0-16,0-4 0 16,0 0 0-16,0 0-1 15,0-18-3-15,0-4-2 16,0-6 5-16,0 0 1 15,0-4 0-15,0 2 3 16,0 0 0-16,0 5-1 0,21 4 0 16,-1 6 1-16,1 8-2 15,-2 7 1-15,2 0-2 16,0 1 1-16,0 22 3 16,0 7 1-16,-10 3-2 15,-3-2-3-15,1-1 2 16,-5-2-1-16,0-4-1 15,-1-4 0-15,5-6 0 16,1-4 0-16,7-6-18 16,-3-4-38-16,-2 0-370 15</inkml:trace>
  <inkml:trace contextRef="#ctx0" brushRef="#br0" timeOffset="20358.9">23822 5367 1710 0,'0'0'18'16,"0"0"8"-16,0 0 14 0,0 0-19 0,0 0-10 0,0 0 0 0,118-60 2 0,-48 99 5 0,11 18-7 0,-3 14-1 0,-4 14 6 0,-25 19-10 0,-30 17-2 0,-19 18-2 15,-53 20-2-15,-72 15-7 0,-59 9-183 0</inkml:trace>
  <inkml:trace contextRef="#ctx0" brushRef="#br0" timeOffset="70419.03">22081 7084 1682 0,'0'0'20'0,"0"0"-14"0,0 0 20 0,0 0 8 0,0 0-19 0,0 0-9 0,0 0 4 0,0-7-1 0,0 4-2 15,0 3-3-15,4 0-2 0,41-2 0 0,18 0 0 0,22-4 0 0,17-2-2 0,16 2 1 16,12-4-1-16,1 0 0 16,0 2-1-16,-12-3-1 15,-16 4-3-15,-26 2-2 0,-24-2 2 16,-20 5 1-16,-26 2 1 16,-7 0 2-16,0 0 1 15,0 0 0-15,-11 0-40 16,-27 0-161-16</inkml:trace>
  <inkml:trace contextRef="#ctx0" brushRef="#br0" timeOffset="71204.63">23049 6743 1495 0,'0'0'191'16,"0"0"-187"-16,0 0 17 16,0 0 31-16,0 0-27 0,0 0-16 15,-53-12-2 1,53 10 5-16,0 1-6 16,0 1-1-16,0-3 3 0,0 3 0 15,0 0-1-15,0 0 0 16,0 0-4-16,0 0-2 15,0 0-1-15,0 0-1 16,0 0 1-16,0 0 0 16,0 0 0-16,4 3 1 15,5 4 0-15,6 3-1 16,6 2 0-16,0 3 1 16,4-2-1-16,-4 2 0 15,7 1 0-15,0 4 0 16,-7-2 0-16,8 0 1 15,-14 2-1-15,6-2 0 0,-4-5 0 16,-2 0 1-16,-2-5-1 16,-1-2 0-16,1-2 0 15,-9-2 0-15,-1 1-1 16,1-3 0-16,-4 0 1 16,0 0 0-16,0 0 1 15,0 0 0-15,0 0 0 16,0 0-1-16,0 0 1 15,0 0-1-15,0 0 0 16,0 0 2-16,0 0-2 0,0 0 0 16,0 1 0-1,0 2 1-15,0 6-1 0,0 3 0 16,-15 3-1-16,-10 2 1 16,5 1 0-16,-5 4 0 15,-3 0 0-15,-5 3 0 16,-1 0 0-16,-2 4 0 15,-2 0 0-15,-1-2-60 16</inkml:trace>
  <inkml:trace contextRef="#ctx0" brushRef="#br0" timeOffset="72682.28">24296 6459 1777 0,'0'0'2'0,"0"0"-2"0,0 0 14 0,0 0-10 15,-34 104 2-15,22-50-3 0,5 7-1 0,-3 0 3 0,3 2-1 0,-5 2-1 0,-5 2-2 0,-3-2-1 0,-5-8 1 0,0-4-1 0,1-13 0 0,5-8-1 0,5-13 1 16,7-4-1-16,-1-9 0 16,3-6 1-16,-3 0-2 0,0 0-4 15,-1-8-5-15,-2-6 11 16,3-4 0-16,4-3 0 16,-1-1 0-16,5 1 0 15,0-4 0-15,0 3 1 16,20-1-1-16,1 2 0 15,8 4 2-15,-1 5 0 16,4 5-2-16,-3 3 0 16,1 4 1-16,-2 0 0 15,1 0 0-15,-1 14 0 16,4 0-1-16,-3 0 1 0,-1 0 0 16,1-2-1-16,5-2 0 15,-6-4-4-15,-13-2-55 16,-1-1-537-16</inkml:trace>
  <inkml:trace contextRef="#ctx0" brushRef="#br0" timeOffset="73167.28">24700 7074 1768 0,'0'0'10'0,"0"0"-6"0,0 0 6 0,0 0-2 0,0 0-8 16,0 0 0-16,37-64-1 0,-14 42 1 0,-2-5 0 0,0 0 0 0,-4-1 0 0,-6-2 0 0,-7 0-1 0,6 1 0 0,-10 4 1 0,0 2 0 0,0 6 0 0,0 3 0 0,0 4 1 0,-6 4 0 16,-9 3 5-16,-6 1 0 15,0 2 4-15,6 0-4 16,-6 0-4-16,0 17 0 15,10 5-1-15,-2 10 2 16,9 2-2-16,4 0 1 16,0 2-2-16,0-5 1 15,0-4-1-15,0-5 1 16,11-6-1-16,10-4 0 16,0-3 0-16,3-4-5 15,5-1-13-15,-1-4-45 16,1 0-301-16</inkml:trace>
  <inkml:trace contextRef="#ctx0" brushRef="#br0" timeOffset="73678.64">25300 6772 1618 0,'0'0'57'0,"0"0"0"16,0 0-16-16,0 0-22 15,0 0-3-15,0 0 1 0,-32-55 3 16,7 55-8 0,-7 0-10-16,4 12 0 15,-6 11-2-15,5 4 2 0,5 7-2 16,8 5 2-1,11-3-1-15,5-2-1 0,0-8 0 16,0-2 0-16,13-8 0 16,8-4 0-16,3-8-4 15,5-4-5-15,-1 0-4 16,8-4 6-16,2-18 1 16,-2-3-3-16,-7-11-1 15,-9 1 5-15,-3-1 2 16,-9 1 0-16,-4 9 3 15,-4 8 0-15,0 7 2 16,0 8 7-16,0 3 7 0,0 0-1 16,0 0-4-16,-4 14-11 15,0 11 0-15,4 5 0 16,0-2 0-16,0 2 0 16,4-1 0-16,11-4 0 15,10 0-3-15,-1-4-18 16,1-7-31-16,-4-2-347 15</inkml:trace>
  <inkml:trace contextRef="#ctx0" brushRef="#br0" timeOffset="73957.2">25300 6772 1772 0</inkml:trace>
  <inkml:trace contextRef="#ctx0" brushRef="#br0" timeOffset="74044.94">25300 6772 1772 0,'258'-55'38'0,"-258"51"-38"0,0 2 1 0,0 2-1 15,36 0-1-15,9 0 1 0,-3 2 0 0,-6 16 0 0,-8 4 0 0,-7 4-1 0,-13 2-8 0,-8 1-8 0,0 1-11 0,0-4 1 0,-11-5 2 0,-7-4-4 0,-2-11-3 0,4-6 19 0,3 0 13 0,6-10 3 0,-1-13 17 16,8-11-5-16,0 1 11 0,0-6-18 0,4 5-2 16,24 2-3-16,4 6-3 15,10 6 0-15,-2 7-18 16,-8 4-370-16</inkml:trace>
  <inkml:trace contextRef="#ctx0" brushRef="#br0" timeOffset="74838.95">26064 6659 1720 0,'0'0'90'16,"0"0"-88"-16,0 0 8 16,0 0 2-16,0 0-11 15,0 0-1-15,-29 101 0 16,29-73 0-16,0-5 0 16,0-5 0-16,0-4 0 15,0-5 1-15,0-5-2 16,0-4 2-16,0 0-1 0,8 0 1 15,-2-2-1-15,-3-16 1 16,-3-1-1-16,0 5 0 16,0 4-1-16,0 5 2 15,0 2-1-15,0 2 0 16,4 1-1-16,-4 0 0 16,0 0-2-16,0 0-1 15,0 0 2-15,0 0 0 16,0 0 2-16,0 5 0 15,0 2 0-15,0-3 0 16,0-4-1-16,4 2 1 16,-4-2 1-16,0 0 0 0,0 0 4 15,0-5 4 1,0-7-9-16,0-4 0 0,0-1-1 16,0-6 1-16,0-1 0 15,8 3 0-15,1-2 1 16,10 1-1-16,2 2 0 15,0 2 1-15,7 1-1 16,-3 2 0-16,3 3 0 16,-3 0 0-16,-4 3-1 15,-6 8 1-15,-6 1 0 16,3 0-1-16,-3 6 1 16,-5 16-1-16,4 1 1 15,-5 2 0-15,-3-1 0 16,0-4 0-16,0-2 0 15,0-2 0-15,0-2 0 0,0-1 0 16,0-6 0-16,0 1 0 16,0-4 0-16,0-1 0 15,4-3 0-15,0 0 0 16,2 0 0-16,1 0 0 16,10 0 0-16,-2-10 1 15,2-5-1-15,8-3 0 16,-10 1 0-16,6 0 0 15,-4 3-1-15,-2 3-7 16,-1 4-8-16,-14 3-55 16,0 4-1124-16</inkml:trace>
  <inkml:trace contextRef="#ctx0" brushRef="#br0" timeOffset="75419.21">22265 7991 1669 0,'0'0'24'15,"0"0"-23"-15,0 0 24 0,0 0 6 0,0 0-21 0,0 0 3 0,254-5 0 0,-112-13-2 0,13-1-8 0,0-3-3 0,-14 3 0 0,-24 4-1 0,-26 3-31 16,-27 1-45-16,-28 4-282 0</inkml:trace>
  <inkml:trace contextRef="#ctx0" brushRef="#br0" timeOffset="75648.75">23204 7690 1841 0,'0'0'0'16,"0"0"-16"-16,0 0 16 15,0 0 3-15,237 67-1 16,-163-36-2-16,-17 1 1 16,-19 2 0-16,-23 5-1 15,-15-4 2-15,0 2-2 0,-15-1 1 16,-31-2-1-16,-7-4-9 16,8-9-61-16</inkml:trace>
  <inkml:trace contextRef="#ctx0" brushRef="#br0" timeOffset="75961.89">24537 7483 1821 0,'0'0'16'0,"0"0"-14"15,0 0 3-15,0 0 13 16,0 141-10-16,0-89-3 16,0 0 1-16,0-2 0 15,0-1-5-15,0-8 1 16,0-1-2-16,0-7-2 15,0-7-16-15,0-12-29 16,0-9-227-16</inkml:trace>
  <inkml:trace contextRef="#ctx0" brushRef="#br0" timeOffset="76178.89">24067 7590 1839 0,'0'0'3'0,"0"0"-2"15,0 0-2-15,0 0 0 16,0 0 1-16,233-27 1 16,-131 16-1-16,0-3-2 15,-5-2-9-15,-10 1-39 16,-19 1-323-16</inkml:trace>
  <inkml:trace contextRef="#ctx0" brushRef="#br0" timeOffset="76787.25">24724 7436 1794 0,'0'0'25'0,"0"0"-24"0,0 0 5 15,0 0 14-15,-28 133-9 16,56-83-8-16,-3 1 0 0,-1 1 2 16,-7 0-1-1,-5-4-3-15,1-3-1 16,-9-9 0-16,3-11 0 0,-7-6 0 16,4-9-1-16,-4-9-8 15,4-1-13-15,0 0-7 16,5-22 3-16,-1-10 2 15,-4-4 20-15,5-4 0 16,-1 2 4-16,3 1 0 16,10 2 0-16,0 9 2 15,0 6 7-15,-6 9 9 16,-2 7-4-16,-2 4-9 16,3 4 1-16,-3 23 14 15,2 7 0-15,-1 1-12 16,1 5-2-16,-5-9-3 0,-1-1-3 15,6-7 1 1,3-7-1-16,1-6 0 0,0-7 1 16,5-3-1-16,3 0 0 15,9-3 0-15,6-23-4 16,-2-6-3-16,-2-7 0 16,-8 3 2-16,-7 5 4 15,-13 6 0-15,-5 10 1 16,-3 6 0-16,0 7 6 15,0 2 7-15,-3 0 6 16,-22 19-13-16,4 14-3 16,2 3 6-16,15-2-4 0,4-1-3 15,0-8-2 1,4-4 2-16,25-7-2 0,7-8 0 16,5-5-2-16,3-1-12 15,-2 0-33-15,-14-15-86 16</inkml:trace>
  <inkml:trace contextRef="#ctx0" brushRef="#br0" timeOffset="77094.53">25289 7329 1827 0,'0'0'0'0,"0"0"-19"0,0 0 19 16,0 0 0-16,0 0 0 0,0 0-12 0,89 40 8 0,-89-24 3 0,-29-4 0 0,-12-6 1 0,12-6 2 0,5 0 2 0,12 0 5 0,9-6-4 15,3-10-5-15,0 4-1 0,11 0-3 16,38 4-20-16,0 8-128 16</inkml:trace>
  <inkml:trace contextRef="#ctx0" brushRef="#br0" timeOffset="77577.05">25692 7632 1846 0,'0'0'11'0,"0"0"-10"16,0 0 18-16,0 0-13 0,0 0-4 16,-3 125-1-1,18-92 1-15,-6-3-2 0,-1-3 1 16,-4-7-1-16,-4-6 1 16,3-7-1-16,-3-4 0 15,0-3-2-15,0 0-6 16,0-10-10-16,0-15 6 15,0-11 6-15,6-2 4 16,-2-1 2-16,3 0-2 16,11 7 2-16,-3 6 0 0,9 6 0 15,1 10 0 1,-4 10 0-16,3 0 0 0,1 12 2 16,-4 20 2-16,-6 4 0 15,-2 2-2-15,-5-4-1 16,-4-2-1-16,-1-5 0 15,1-4-9-15,-4-6-43 16,0-10-383-16</inkml:trace>
  <inkml:trace contextRef="#ctx0" brushRef="#br0" timeOffset="77980.06">26035 7303 1841 0,'0'0'11'0,"0"0"-10"0,0 0 15 0,0 0-1 0,0 0-5 0,42 154-1 0,-38-86-3 0,-4-1 2 0,0-7-6 0,4-9 0 0,7-14-2 0,6-11 0 0,4-10 0 0,4-10 0 16,3-6-5-16,8-6-2 0,6-23-1 16,-6-13-5-16,2-6 2 15,-10-2 3-15,-9 6 7 16,-10 10 1-16,-5 12 1 16,-4 16 8-16,0 6 13 0,-13 21-3 15,-19 23-15-15,3 14 0 16,5 4-1-16,20-4 1 15,4-4-3-15,0-14-1 16,13-7 0-16,23-11-1 16,17-11-9-16,12-8-32 15,5-3-129-15</inkml:trace>
  <inkml:trace contextRef="#ctx0" brushRef="#br0" timeOffset="78463.06">22992 8700 1815 0,'0'0'5'16,"0"0"-4"-16,0 0 2 0,0 0 9 0,0 0-8 0,0 0 1 0,167 7 5 0,-51-23-4 0,14-8-5 0,9-2 0 0,-9-1-1 0,-10 4 0 0,-27 4-19 0,-27 7-24 16,-30 2-72-16</inkml:trace>
  <inkml:trace contextRef="#ctx0" brushRef="#br0" timeOffset="78683.53">23682 8343 1857 0,'0'0'10'0,"0"0"2"16,0 0-8-16,0 0 0 16,218 13-1-16,-116 11-1 15,-20 9-1-15,-22 4 0 16,-24 10 0-16,-30 0 3 16,-6 5-3-16,-21 2 1 0,-41-1-2 15,1-5 0-15,4-11-7 16,12-8-45-16,-1-15-219 15</inkml:trace>
  <inkml:trace contextRef="#ctx0" brushRef="#br0" timeOffset="79173.6">24664 8293 1828 0,'0'0'30'0,"0"0"-29"0,0 0 5 16,0 0 16 0,0 0-13-16,0 0 0 0,36 125 1 15,-19-73 0-15,-2-2-6 16,6-2-1-16,-1-6-3 15,5-8 1-15,3-10-1 16,-3-7 0-16,4-11-2 16,3-6-3-16,6 0-5 15,-6-10-4-15,4-18-8 16,-8-12-4-16,1-11 2 0,-8-5 7 16,-12-4 6-1,-5 2 3-15,-4 8 4 0,0 8 4 16,0 12 2-16,-13 11 20 15,-3 10 8-15,3 6 4 16,9 3-5-16,4 0-13 16,0 28-15-16,0 12 0 15,4 11 2-15,25 1-2 16,-5 2 0-16,5-2 1 16,-5-6-2-16,1-5 0 15,-1-12-2-15,9-4-12 16,1-11-36-16,-10-13-54 15</inkml:trace>
  <inkml:trace contextRef="#ctx0" brushRef="#br0" timeOffset="80497.98">25385 8388 1850 0,'0'0'12'0,"0"0"-10"0,0 0 18 0,0 0-18 0,21 128 1 0,0-95-2 15,-10-6-1-15,-1-7 0 0,-2-3 0 0,-8-10 1 0,3-7-1 0,1 0-3 0,0-3-2 0,5-21-8 0,3-11-4 16,-3-3 1-16,-1-2 5 0,3 2 7 15,-1 6 4-15,1 4 0 16,2 8 0-16,2 8 2 16,3 5 2-16,6 7 0 15,-3 0-1-15,2 11 4 16,-6 15 0-16,0 7 5 16,-6 5-6-16,-3-1-2 15,5-1 0-15,4-9-3 16,-6-8-1-16,14-7 0 0,0-7 0 15,11-5-2 1,13-5-9-16,17-19-6 0,6-6 8 16,6-1 8-16,-4-6 0 15,-12 1 1-15,-8 4-2 16,-18 3-1-16,-19 12 2 16,-17 4 1-16,0 8 6 15,-38 5 18-15,-19 0-4 16,4 0-13-16,-4 0-1 15,8 12 4-15,3 4-5 16,10 4-4-16,8 4 0 16,3 2 1-16,4 2-2 15,14 0 2-15,7-4 0 16,0-4-1-16,0-3 0 0,21-9 0 16,26-5-1-16,12-3 0 15,5 0 0-15,2-26-6 16,-5-3-8-16,-8-10-4 15,-13-1 0-15,-10-2 9 16,-11-4 5-16,-15-3 2 16,-4-3 2-16,0-4 1 15,0 0 0-15,-19 8 1 16,-9 6 0-16,3 18 2 16,8 10 11-16,6 9 1 15,1 5-1-15,6 0-5 0,0 11-9 16,4 18 0-1,0 19 0-15,0 7 1 0,0 7 0 16,21 3 2-16,4-3 0 16,7-6-2-16,4-2-1 15,6-8 0-15,3-8-1 16,-5-10 1-16,2-12-1 16,-6-10-5-16,2-6 0 15,-6-6-2-15,-4-22-1 16,-3-3-5-16,-4-10 7 15,-10-2-2-15,-11-1-1 16,0 3-4-16,0 5 3 16,0 12 5-16,-17 9 5 15,-8 13 8-15,-3 2 18 0,3 0-9 16,10 17-2-16,11 8-10 16,4 4-2-16,0 0-1 15,4 6-1-15,28-5 0 16,-3-4-1-16,3-6 0 15,6-8 0-15,-6-6 0 16,4-6-5-16,2 0-4 16,-9 0-8-16,-1-14 3 15,-3-6 0-15,-5-6 5 16,-8-4 4-16,-3 0 4 16,-1-5 1-16,-8 3 0 15,7 5 1-15,1 4 4 16,1 9 3-16,12 4 2 0,2 7-9 15,11 3-1 1,6 0 1-16,2 15 0 0,3 10-1 16,-9 1 1-16,-7 2-1 15,-9 0 0-15,-4 0 1 16,-11-4-1-16,-5-4 0 16,0-6 0-16,0-8-2 15,0-6-3-15,-5 0 4 16,-14-6-2-16,-2-19 1 15,4-8 1-15,5-9 1 16,12-7 0-16,0-1 0 16,0 0 0-16,33 7-1 15,-5 14 0-15,-3 8-21 16,-5 13-60-16</inkml:trace>
  <inkml:trace contextRef="#ctx0" brushRef="#br0" timeOffset="80873.66">27784 8031 1764 0,'0'0'12'0,"0"0"24"0,0 0-1 0,0 0-12 0,0 0-6 0,0 0-13 0,-193 20 1 0,174 4 2 0,10 2-6 0,9-1 0 0,0 0-1 0,41-2-1 0,12-4-8 15,-3 1-3-15,-11 0-12 0,-14 0-4 0,-12 1 13 16,-13 1 5-16,0-6 10 15,-24-3 4-15,-22-5 7 16,1-3 5-16,-3-3-8 16,3-2-3-16,-1 0-3 15,10-4-2-15,8-14-22 0,7-4-41 16</inkml:trace>
  <inkml:trace contextRef="#ctx0" brushRef="#br0" timeOffset="81030.13">27784 8031 1824 0</inkml:trace>
  <inkml:trace contextRef="#ctx0" brushRef="#br0" timeOffset="81159.16">27784 8031 1824 0,'216'-267'11'0,"-216"267"6"0,0 4 9 16,4 25-14-16,21 6-2 0,-8 7-1 0,-2 6 1 0,2 1-6 16,-9-1-3-1,1-2 0-15,-5-4-2 0,-4-6-2 16,0-5-25-16,0-10-42 16,0-9-239-16</inkml:trace>
  <inkml:trace contextRef="#ctx0" brushRef="#br0" timeOffset="81652.33">27796 8019 1845 0,'0'0'5'0,"0"0"-5"0,0 0 0 15,225-47 0-15,-111 32-1 16,0-4 1-16,-12 3-3 15,-21 2 1-15,-18 0-13 16,-23 5 3-16,-16-2 3 16,-10 5 7-16,-14 2 2 15,0 3 0-15,0-2 12 16,-17 3 2-16,-19 0 8 16,-10 3-9-16,1 16 4 15,1 9-7-15,6 5 0 16,13 3-3-16,14 0-4 15,11-2-1-15,0-2-1 0,0-6 0 16,8-8 0-16,16-7-1 16,9-6-1-16,4-5 0 15,3 0-4-15,2-17 0 16,-2-12-5-16,-6-3-1 16,-6 0 5-16,-13 2 2 15,-9 1 1-15,-2 6 3 16,-4 5 0-16,0 9 0 15,0 5 1-15,0 4 5 16,0 0 1-16,0 0-3 16,0 14-4-16,0 4 1 15,4 4 0-15,7-3-1 0,2-2 0 16,-1-1 0 0,1-8-8-16,-6 1-33 0,1-7-70 15</inkml:trace>
  <inkml:trace contextRef="#ctx0" brushRef="#br0" timeOffset="82084.98">28849 7761 1553 0,'0'0'274'0,"0"0"-269"0,0 0 19 0,0 0-3 0,0 0-9 0,0 0-3 0,34 130-4 0,-18-94-1 0,-3-6-2 0,-2-6 0 0,-3-11-2 0,-3-6 0 0,-1-5-1 0,4-2 0 15,-4 0-2-15,-1-17-4 16,3-12 0-16,-6-7-3 15,4-3-2-15,0 0 2 16,-1-1 6-16,11 1 2 16,-3 7 1-16,14 7-1 15,-4 12 2-15,11 7 0 16,0 6 1-16,6 0 1 0,-2 18 7 16,0 12-1-16,-2 4-3 15,-6 2-3-15,-16 1-1 16,-8-6-1-16,-4 2 0 15,0-8-5-15,0-4-52 16,-4-13-643-16</inkml:trace>
  <inkml:trace contextRef="#ctx0" brushRef="#br0" timeOffset="82527.38">29827 7626 1819 0,'0'0'26'0,"0"0"-23"0,0 0 31 15,0 0-12-15,0 0-15 16,0 0-3-16,-201-48 3 16,159 56-2-16,3 17-2 15,10 13 0-15,8 1 0 16,14 5 0-16,7-4-1 15,0-8-2-15,19-6 0 16,22-7 0-16,1-12 0 16,2-7 0-16,1 0-3 15,1-18 0-15,-7-16-2 0,-4-9-1 16,-13-7-4-16,-8-7 1 16,-7-7 0-16,-7-4 3 15,0-2-1-15,0-1 5 16,-7 1 2-16,-18 10 0 15,0 16 0-15,4 15 7 16,6 19 12-16,6 10 2 16,-3 7-12-16,9 36-6 15,3 22-1-15,0 15 0 16,7 10-1-16,35 7-1 16,-2 5-1-16,-2 2-9 15,-23-2-84-15</inkml:trace>
  <inkml:trace contextRef="#ctx0" brushRef="#br0" timeOffset="83067.97">27282 9029 1216 0,'0'0'561'0,"0"0"-546"0,0 0 33 0,0 0-10 0,0 0-20 0,0 0-9 0,-45-1-3 0,81-2 0 0,38-4-1 0,28-10-3 15,12-5-1-15,5-2-1 0,-5 4-1 0,-16 3-12 0,-16 2-61 0,-29 3-288 0</inkml:trace>
  <inkml:trace contextRef="#ctx0" brushRef="#br0" timeOffset="83322.3">27805 8560 1833 0,'0'0'21'0,"0"0"-19"16,0 0 0-16,0 0 6 15,248-13-1-15,-166 17-5 16,-8 19 2-16,-17 11 2 16,-16 8-4-16,-22 7-1 15,-19 3 2-15,0 0 0 16,-15 4-3-16,-30-3 0 15,5-6-14-15,-6-9-51 0</inkml:trace>
  <inkml:trace contextRef="#ctx0" brushRef="#br0" timeOffset="83625.84">28923 8574 1825 0,'0'0'24'0,"0"0"-21"16,0 0 26-16,0 0-15 15,13 111-8-15,3-67-2 16,-3-2 0-16,-6-2 0 16,7-8-4-16,-11-4 0 15,5-6-9-15,-4-6-31 16,-4-4-56-16</inkml:trace>
  <inkml:trace contextRef="#ctx0" brushRef="#br0" timeOffset="83841.35">28540 8532 1803 0,'0'0'14'0,"0"0"-12"16,0 0 1-16,0 0 10 15,220-66-9-15,-142 51-3 16,0 8-1-16,-18-1-1 16,-14 2-40-16</inkml:trace>
  <inkml:trace contextRef="#ctx0" brushRef="#br0" timeOffset="84338.66">29357 8658 1802 0,'0'0'9'15,"0"0"-9"-15,0 0 22 0,8-104-11 16,-8 87-8-16,-8 6 0 15,-13 5 20 1,-7 6-8-16,3 0-6 0,-7 20 0 16,7 8-7-16,4 8-1 15,8 3 1-15,9-4-2 16,4 0 0-16,0-7 0 16,0-6 0-16,21-9 0 15,4-4-2-15,3-9-5 16,-3 0-1-16,3 0-2 15,1-20-13-15,-1-8 10 16,-3-5 4-16,-8-3 2 16,-6 0 3-16,-11 3 4 0,0 2 1 15,0 10 5 1,0 8 11-16,0 7 4 0,0 6-2 16,0 0-4-16,0 12-8 15,0 18-3-15,10 6-4 16,9 2 1-16,5-1-1 15,-3-1 0-15,-4-4-10 16,-2-7-32-16,-5-8-47 16</inkml:trace>
  <inkml:trace contextRef="#ctx0" brushRef="#br0" timeOffset="85021.78">29471 8085 1833 0,'0'0'14'0,"0"0"-12"0,0 0 18 0,0 0 4 15,57 146-14-15,-19-77-6 0,-10 3 2 0,0-4-2 0,-7-4-2 0,-2-6-1 0,2-10-1 0,0-12 0 0,-4-14 0 0,2-12-2 16,-2-10-7-16,0 0-9 0,2-15 6 0,-2-16-5 0,-6-7 8 16,3-5 1-16,-7-2 4 15,-3 1 3-15,-4 6 0 16,0 6 1-16,0 14 0 15,0 4 3-15,0 10 14 16,0 4 0-16,-11 0-2 16,-3 6-6-16,-1 18-7 15,8 10 4-15,-3 8 0 16,10 0 0-16,0 3-3 16,0-6 0-16,4-7-2 15,17-6-1-15,0-12 1 16,-1-3-1-16,-1-10 0 0,2-1 0 15,4 0-3 1,-1-4-3-16,1-18-6 0,0-7-7 16,-1-6 7-16,-3-7-4 15,-6 1 3-15,-5-1 6 16,-10 11 2-16,0 11 3 16,0 8 2-16,0 6 5 15,0 6 13-15,-21 0 5 16,-4 2-14-16,5 15 3 15,12 8-1-15,8 5-6 16,0-2 1-16,21 2-2 16,22-1-2-16,3-14-2 0,3-5 0 15,8-10 0 1,0 0 0-16,13 0-9 0,0-14-50 16,-9-6-116-16</inkml:trace>
  <inkml:trace contextRef="#ctx0" brushRef="#br0" timeOffset="85397.98">30917 7874 1743 0,'0'0'92'0,"0"0"-87"16,0 0 10-16,0 0 9 0,0 0-6 0,0 0-14 0,109 147-1 0,-88-94 8 0,-4-3-4 0,-2-5-6 0,-5-5 1 0,-6-7-2 0,0-9 0 0,-4-7-7 0,0-8-29 0,0-9-58 15</inkml:trace>
  <inkml:trace contextRef="#ctx0" brushRef="#br0" timeOffset="85682.34">30799 7904 1786 0,'0'0'7'0,"0"0"-5"0,0 0 13 16,0 0-5-1,0 0-3-15,256-32-6 0,-182 42 1 16,-17 12 3-16,-8 6 1 16,-11 7 9-16,-23 5 3 15,-2 2-8-15,-13 2-3 16,0-2-1 0,0-1-4-16,-4-4-1 0,-30-5-1 15,2-3 3-15,-4-10-3 16,-2-5-10-16,6-8-16 15,7-6-46-15</inkml:trace>
  <inkml:trace contextRef="#ctx0" brushRef="#br0" timeOffset="86150.23">31468 8031 1843 0,'0'0'2'0,"0"0"-1"16,0 0 11-16,0 0-8 15,0 0-4-15,127-114 1 0,-116 88-1 16,-5-1 2 0,-6 4-1-16,0 0 4 15,0 8-2-15,-10 2-1 0,-5 7-2 16,-6 2 3-16,-3 4-1 16,-1 0-2-16,-3 0 1 15,3 13-1-15,1 8-1 16,6 8 1-16,11 2 1 15,3 5 1-15,4 1 1 16,0 1 2-16,11-4-2 16,20-4-2-16,9-8 1 15,1-7-2-15,3-6 0 16,5-9-1-16,0 0-3 0,-3 0-14 16,-10-19-45-16,-8-2-303 15</inkml:trace>
  <inkml:trace contextRef="#ctx0" brushRef="#br0" timeOffset="86649.06">31800 7611 1808 0,'0'0'18'0,"0"0"-6"0,0 0 27 0,0 0-13 0,-54 109-20 0,54-65-1 0,4-4-1 0,28-1-1 0,1-5-2 0,5-8-1 0,-2-8 0 0,1-8 0 15,0-6 0-15,-1-4-8 0,1 0-4 0,-4-10-11 0,-5-12-2 0,-11-4 4 16,-6-4 9-16,-7-3 9 16,-4 1 3-16,0-3 0 15,0-2 0-15,0 5 0 16,-4 4 2-16,-7 8 1 0,-2 9 3 16,9 5 9-16,0 6 4 15,0 0-3-15,1 0-1 16,3 13-11-16,0 11 0 15,0 8 2-15,0 4 0 16,0 0-3-16,15-2 0 16,6-4-3-16,3-5 1 15,-3-8-1-15,4-5 0 16,-4-6-3-16,-6-3-16 16,2-3-37-16,-10 0-92 15</inkml:trace>
  <inkml:trace contextRef="#ctx0" brushRef="#br0" timeOffset="86965.03">31913 7297 1704 0,'0'0'0'16,"0"0"0"-16,0 0 8 16,0 0-5-16,0 0 8 15,0 0 1-15,131 34 10 0,-131-23-8 16,-21 2-10-16,-11-3-1 16,0-6-1-16,3-1-1 15,8-3 1-15,10 0 1 16,2 0 3-16,9-9-6 15,0 1-5-15,0-2-26 16,20 3-38-16,9 4-861 16</inkml:trace>
  <inkml:trace contextRef="#ctx0" brushRef="#br0" timeOffset="87178.73">31913 7297 1794 0</inkml:trace>
  <inkml:trace contextRef="#ctx0" brushRef="#br0" timeOffset="87586.17">31913 7297 1794 0,'536'50'9'0,"-556"-52"5"0,-1 2 25 0,-4 0-20 0,8 2-15 16,6 14-3-16,-1 3-1 16,12 8 4-16,0 0-1 15,0 4-2-15,0-1-1 16,19-2 0-16,10-1 0 0,5-1-1 16,-2 2-3-16,0-2 1 15,-7 2 1 1,-8-4-1-16,-9-1 1 0,-8 2-1 15,0-3 2-15,0-4 1 16,-8-4-1-16,-13-3 0 16,-4-8 0-16,8-3 1 15,2 0 3-15,6-6-3 16,5-20 1-16,4-6 1 16,0-8-2-16,0-6 0 15,17-4-1-15,15-3 1 0,6 8-2 16,-6 6-5-1,4 9 2-15,-11 8 4 0,-4 10 1 16,-10 8 0 0,-5 4 2-16,-2 0 6 0,-1 12-1 15,1 20 8-15,0 10 2 16,0 2-7-16,0 0-2 16,1-6-5-16,3-7-1 15,-4-12 1-15,3-4-3 16,7-9 0-16,-7-6 0 15,6 0 0-15,-1 0-3 16,-5-8-20-16,3-10-42 16,-10-6-63-16</inkml:trace>
  <inkml:trace contextRef="#ctx0" brushRef="#br0" timeOffset="87833.18">32387 7138 1832 0,'0'0'4'0,"0"0"2"0,0 0-5 0,0 0-1 0,0 0-10 0,0 0-96 16</inkml:trace>
  <inkml:trace contextRef="#ctx0" brushRef="#br0" timeOffset="89241.5">32899 7215 1692 0,'0'0'28'0,"0"0"27"15,0 0-14-15,0 0-18 16,0 0-3-16,0 0 1 16,0-27-1-16,0 27-1 15,-10 0-9-15,-18 0-6 0,-1 0-2 16,1 16 0-16,3 2 0 15,14 4-1-15,1 5 0 16,10 1-1-16,0-2 0 16,14-2 0-16,22-1 0 15,2-4 0-15,1-7 0 16,-1-2-1-16,-2-6-3 16,-7-4-2-16,-9 0 1 15,-8 0-1-15,-6 0 2 16,-6-6 1-16,0-8 3 15,0-2-1-15,0-2 1 16,-14-4 0-16,3-4 0 16,1-1 0-16,7-4 0 15,3 1 0-15,0 6 0 16,0 2 0-16,0 9 0 0,0 5 0 16,3 5 1-1,18 3-1-15,4 0 0 0,3 10 0 16,5 15 0-16,-9 5 0 15,1 5 2-15,-4-1-1 16,-10-6 0-16,-2-6 0 16,-9-6-1-16,0-8 0 15,0-4 0-15,0-1 1 16,0-3-1-16,0 0-1 16,0-11-2-16,0-12-1 15,0-6-3-15,0-3 3 16,-3-7 3-16,3-2 0 0,0 1 1 15,0 0-1-15,7 5 1 16,10 13 0-16,-5 11 0 16,5 9-1-16,-6 2 0 15,6 3 1-15,-2 24 5 16,-1 0 2-16,-7 5-2 16,6-5-3-16,-1-8 0 15,-5-4-1-15,10-9-1 16,-5-6 1-16,9 0-1 15,7-15 1-15,-7-13 0 16,0-8-1-16,-14-6-4 16,-7-2-2-16,0 3-2 15,0 0 5-15,0 13 3 0,-15 11 0 16,6 10 0-16,5 7 2 16,4 0 1-16,0 19-2 15,0 17 3-15,7 5-2 16,28 3-1-16,1 0 0 15,-8-4 0-15,-7-1 3 16,-17-2 1-16,-4 1 0 16,-29 6-2-16,-48 6-3 15,-41 5-9-15,-37-3-189 16</inkml:trace>
  <inkml:trace contextRef="#ctx0" brushRef="#br0" timeOffset="135542.22">26640 5995 1751 0,'0'0'2'0,"0"0"-2"0,0 0 2 0,0 0 42 0,0 0-22 0,0 0-9 16,0 0 1-16,0 0-3 0,-21-34-5 0,38 7-3 0,-6-4-2 0,-1-3 0 0,-10-1 1 0,0-2-1 0,0-1-1 0,0-3 1 16,0 0 0-16,-21-9 2 15,-4-3-2-15,-7-3 0 0,4-6-1 16,-1 0 0-16,5-4 0 16,-1-1 1-16,-3 5 1 15,-1 2-1-15,-1 2 1 16,-2-2 12-16,-8-4-11 15,-2-2-3-15,2-1 1 16,-5 0 0-16,-1-2 0 16,1-2 4-16,-2 0-5 15,-3 1 0-15,-3 3 1 16,-5 4-1-16,1 8 1 16,-11 5-1-16,-3 5 2 15,-2 8 0-15,-1 2 0 0,-4 3 1 16,6 4-2-1,-2 2 0-15,0 1 0 0,0 6 1 16,6 1-1-16,2 2 1 16,5 2-1-16,4 0 0 15,4 2-1-15,0 2 1 16,-6 3 0-16,6-2 0 16,-4 3 0-16,-3 2 1 15,-3 4-1-15,6 0-1 16,1 0 1-16,10 0 1 15,3 0-1-15,5 6 0 16,5-2-1-16,9 2 1 16,12-3-1-16,3-2 0 0,5-1 0 15,4 0 0 1,0 0 1-16,0 0-1 0,0 0 0 16,0 0-5-16,8 0-6 15,16 0-6-15,10-10-34 16,-5-2-63-16</inkml:trace>
  <inkml:trace contextRef="#ctx0" brushRef="#br0" timeOffset="135932.51">24442 3515 1743 0,'0'0'18'0,"0"0"12"0,0 0-3 16,0 0-8-16,0 0-10 0,0 0-7 0,-135 12-2 0,103 13 1 0,-4 7 1 0,-9 1 1 0,-1 7-1 0,-7 6-1 0,4 3 2 0,9-1-2 0,2-4 2 16,13-6-2-16,10-6 0 0,12-6-1 0,3-3 1 0,0-6-1 0,0 1 1 0,28 0 1 0,29 3 0 0,24-1-1 0,22-4 0 15,24-5 0-15,18-4-1 16,15-6-4-16,-5 2-53 15,-20-2-683-15</inkml:trace>
  <inkml:trace contextRef="#ctx0" brushRef="#br0" timeOffset="136998.67">20334 4296 1753 0,'0'0'22'0,"0"0"-16"0,0 0 17 0,0 0-6 0,0 0-15 0,0 0 1 0,4 40 11 0,11-7-1 16,-2 5-5-16,4 7-2 0,-2 1-4 0,2 2 0 0,-2-4-2 0,10-6 1 0,-8-2-1 0,4-8 0 15,-10-4 0-15,3-4-14 16,-7-8-33-16,-7-7-121 16</inkml:trace>
  <inkml:trace contextRef="#ctx0" brushRef="#br0" timeOffset="137285.76">20341 4278 829 0,'0'0'960'0,"0"0"-960"0,0 0 2 15,0 0 1 1,0 0 8-16,0 0-4 0,131 56-5 16,-85-37 2-16,-7-3-1 15,-1-1-2-15,2-1 0 16,-12-5-1-16,7 1-1 16,-13-1-7-1,-1-6-13-15,-8-3-68 0</inkml:trace>
  <inkml:trace contextRef="#ctx0" brushRef="#br0" timeOffset="137537.41">20953 4132 1752 0,'0'0'14'0,"0"0"-12"0,0 0 33 15,0 0-16-15,0 0-7 16,0 0-4-16,-43 13-7 16,30 15 4-16,-8 6-3 15,2 1 0-15,-2 4-2 16,4-3 0-16,5-2 0 16,9-3-1-16,3-6-14 15,0-4-27-15,0-10-85 0</inkml:trace>
  <inkml:trace contextRef="#ctx0" brushRef="#br0" timeOffset="137797.99">20836 4070 1784 0,'0'0'14'16,"0"0"-1"-16,0 0-6 16,0 0-2-16,0 0 5 15,61 111-3-15,-29-69 4 16,6 0-5-16,-6 4-2 0,0-2-4 16,-7 0 0-16,-1-2 0 15,-3-5-16-15,0-8-24 16,-10-8-139-16</inkml:trace>
  <inkml:trace contextRef="#ctx0" brushRef="#br0" timeOffset="138387.65">21546 4041 1718 0,'0'0'11'0,"0"0"15"16,0 0 14-16,0 0-24 15,0 0-5-15,0 0 4 16,-73-37 5-16,44 37-5 16,-3 19-9-16,-6 6-3 15,6 5-1-15,3 2-1 0,9 3-1 16,12-1 1 0,8-2-1-16,0-2 0 0,0-2-1 15,0-11 1-15,17-2 0 16,8-7 0-16,-3-8-3 15,12 0-4-15,-5 0 0 16,-4-11-1-16,-5-9-3 16,-4-5 6-16,-9-1 1 15,-1-3 4-15,-6 6-1 16,0 1 1-16,0 1 0 16,0 6 1-16,0 5-1 15,0 1 4-15,0 6 5 16,0 0-4-16,0 3-2 0,0 0-3 15,0 0-2-15,0 3-3 16,0 15 5-16,15 4 1 16,2 2 0-16,-2 2-1 15,-2 2 0-15,5-2-6 16,-11-4-46-16,4-5-262 16</inkml:trace>
  <inkml:trace contextRef="#ctx0" brushRef="#br0" timeOffset="138745.56">21546 4041 1747 0</inkml:trace>
  <inkml:trace contextRef="#ctx0" brushRef="#br0" timeOffset="138845.32">21546 4041 1747 0,'360'-231'20'16,"-373"231"5"-16,2 0-1 0,-6 10-15 0,0 12-4 0,-2 7 3 0,6 0 8 0,5 1-10 0,8 0 1 0,0-6-2 0,0-1-2 0,4-4-2 0,24-4-1 0,4-8 1 0,2-2-1 0,6-5-11 0,6 0-8 0,3-9-12 15,-9-15-48-15</inkml:trace>
  <inkml:trace contextRef="#ctx0" brushRef="#br0" timeOffset="139099.76">21939 3391 1769 0,'0'0'29'0,"0"0"-25"15,0 0 6-15,0 0-3 16,0 0-5-16,0 0 0 15,-4 61 1-15,25-38 1 16,-2 0 1-16,5 4 0 16,1-1 5-16,-4 0-2 15,0-4-4-15,-10 0-1 16,2-4-1-16,-9-2-1 16,4-5 0-16,-5 0 0 15,1-3-1-15,2 0 0 0,-2-2 1 16,-1-2-1-16,1-1 0 15,-4-3 1-15,4 0-1 16,0 0-17-16,-4 0-36 16,0-13-445-16</inkml:trace>
  <inkml:trace contextRef="#ctx0" brushRef="#br0" timeOffset="140424.14">22130 3561 485 0,'0'0'880'0,"0"0"-855"0,0 0 76 0,0 0 4 0,0 0-53 0,0 0-13 0,0-22-5 0,0 18-2 16,0 3-10-16,0 1 6 0,0 0-7 0,0 0-3 0,0 0 4 0,0 0-10 0,0 0-12 0,0 0 0 0,0 4 0 0,0 4 0 0,0 13 0 0,10 1 2 0,8 10-1 15,0 4 3-15,6 6 0 16,-3 5-2-16,-2-5 0 15,2-2-1-15,-4-8-1 16,4-8 1-16,-6-5-1 16,2-9 0-16,-6-6 1 15,3-4 1-15,-11 0-2 16,1 0 1-16,0 0 1 0,0-4 1 16,-4-17-2-16,0-5 0 15,0-2 0-15,0-4-1 16,0-1 0-16,0 2 0 15,0 2 0-15,0 5 1 16,0 4-1-16,0 4 0 16,0 2 1-16,0 7 0 15,17-2-1-15,4 9 0 16,3 0 0-16,1 0 0 16,3 9 0-16,1 7 1 15,-1 2 0-15,-7 1 0 0,4 2 0 16,-10-7-1-1,2 0 0-15,0-5 0 0,-10-4 0 16,1-4 0-16,0-1-1 16,1 0 0-16,-5-3-1 15,0-14 2-15,-1-5 0 16,-3-1-1-16,0-4 1 16,0 2 0-16,0 2 0 15,0 3 0-15,0 8 1 16,-7 6-1-16,7 4 2 15,0 2 1-15,0 0-1 16,0 0-2-16,0 0-2 16,0 15 2-16,25 0 0 15,-1 1 0-15,5-2 0 0,-5-4 0 16,1-4 0-16,3-2 0 16,-7-4-1-16,-2 0-3 15,-2 0-21-15,-13-4-40 16,-4-14-139-16</inkml:trace>
  <inkml:trace contextRef="#ctx0" brushRef="#br0" timeOffset="140733.45">22621 3220 1741 0,'0'0'0'0,"0"0"0"0,0 0 0 0,0 0 0 0,0 0 1 0,0 0 0 0,78 99-1 0,-78-81 0 15,0-3 4-15,-25 0-3 0,-7-4 0 0,3-7 1 0,5-4 2 0,3 0 4 0,8-1 2 0,5-16 2 16,8-2-4-16,0 1-6 16,0 0-2-16,32 3 0 0,-3 9-20 15,1 6-100 1</inkml:trace>
  <inkml:trace contextRef="#ctx0" brushRef="#br0" timeOffset="140937.64">22621 3220 1818 0</inkml:trace>
  <inkml:trace contextRef="#ctx0" brushRef="#br0" timeOffset="141505.07">22621 3220 1818 0,'396'147'13'0,"-396"-147"-12"0,0 0 10 0,0 18-6 0,7 1 0 0,18 8-4 15,-4-1-1-15,-4 1 0 16,-9-2 1-16,-1 4 1 16,-3-8-2-16,2-3 0 15,-3-6 0-15,-3-6 0 16,0-5-1-16,0-1-6 15,0 0 2-15,0 0 2 16,0-8-3-16,0-11 1 16,-3-4 4-16,-11-2 1 15,7-3 0-15,-3-2 1 0,10-1-1 16,0 3 4-16,0 2-1 16,0 7 0-16,17 5 1 15,0 3 1-15,-5 8 0 16,1 3-3-16,2 0-1 15,2 6 1-15,4 16 2 16,-2 4-2-16,-2-2 0 16,-4-2-1-16,-1-5 0 15,-5-2-1-15,3-5 0 16,-3-4 0-16,-3-6 0 16,4 0-3-16,5 0-3 15,-5 0 1-15,9-14 5 16,-6-10 1-16,2-6-1 0,-5-4-1 15,-1-2 1-15,-1-1 0 16,-6 2 0-16,0 4 0 16,0 7 1-16,0 6 3 15,-9 6 3-15,1 8 3 16,0 1 4-16,-1 3-1 16,5 0-5-16,-3 0-6 15,-1 17-2-15,2 8-1 16,6 4 1-16,0 3 1 15,0-2 0-15,0-6 0 16,29-6 1-16,5-7-1 16,6-10-1-16,5-1 0 0,8-1 0 15,0-24-1-15,8-3-18 16,-8-4-67-16</inkml:trace>
  <inkml:trace contextRef="#ctx0" brushRef="#br0" timeOffset="167607.65">16474 13691 1675 0,'0'0'6'0,"0"0"-5"0,0 0 7 0,0 0 40 0,0 0-25 16,0 0-9-16,0 0 2 0,0-76-1 0,0 70-2 0,0 0-4 0,-6 3-3 0,-5-4 2 0,-10 3 0 0,-4 4 0 0,-3-2-5 0,-8 2-1 16,-6 0 0-16,6 6-2 0,-2 10 1 15,6 4-1-15,4 4 1 16,3 3 0-16,0 7-1 15,10 1 0-15,6 7 0 16,5 6 0-16,4-1 0 16,0 0-1-16,0-6 1 15,13-3 0-15,10-7 0 0,7-8-1 16,-1-6 1-16,7-7 0 16,0-8-1-16,5-2 1 15,13 0-2-15,-1-11 0 16,3-11-2-16,7-1-4 15,-10-4-6-15,-6 4-5 16,-16 0 2-16,-16 9 1 16,-11 6 13-16,-4 4 3 15,0 4 0-15,0 0 9 16,0 0 6-16,0 0-11 16,0 4-4-16,0 16 0 15,0 6 0-15,0 5 0 0,0-1 1 16,0 2 0-16,0 4 0 15,0-6-1-15,0 4 1 16,0-1 0-16,0-4-1 16,0-3 0-16,0-4-4 15,0-10-57-15</inkml:trace>
  <inkml:trace contextRef="#ctx0" brushRef="#br0" timeOffset="168086.63">16942 13928 1776 0,'0'0'18'0,"0"0"-18"0,0 0 0 0,0 0 4 0,0 0 2 0,0 0-3 0,-8 93 1 0,8-71 5 0,0 0-5 0,0-7-2 0,0 2-1 0,0-5-1 0,14-6 1 0,-3-2-2 16,6-4 1-16,2 0 0 0,2 0 0 0,0 0 1 15,0-17-1-15,-6-1-2 16,-2-4 1-16,-5-1 0 16,-8-4 1-16,0 4 1 15,0-2-1-15,-8 7 1 16,-17 2-1-16,1 4 10 16,-5 4-2-16,-3 4-6 15,4 4 0-15,-6 0 2 16,5 0-4-16,8 0 1 15,6 12-2-15,8 3 0 16,7 2-20-16,0-3-49 16</inkml:trace>
  <inkml:trace contextRef="#ctx0" brushRef="#br0" timeOffset="168588.77">17613 13866 1761 0,'0'0'17'0,"0"0"-9"0,0 0 27 0,0 0-16 0,0 0-13 0,0 0-5 0,-82 24 0 0,65 0 1 0,-4 2 0 0,6 0 2 0,11 1-2 0,4-4-1 0,0-2 0 0,0-6 0 0,0-6-1 16,19-4-2-16,19-5 1 15,-2 0 1-15,6 0 0 16,-6-9 0-16,2-9-4 16,-14 0-4-16,-8-1 2 0,-3-5 1 15,-13 3 2 1,0-2 1-16,-6 3 2 0,-30 4 0 16,-9 4 2-16,-3 4 2 15,3 4 1-15,3 4 1 16,6 0-4-16,8 0-2 15,7 6 0-15,13 10 0 16,8 2-7-16,0 1-37 16,12 0-327-16</inkml:trace>
  <inkml:trace contextRef="#ctx0" brushRef="#br0" timeOffset="169717.66">18185 13910 1792 0,'0'0'7'0,"0"0"8"16,0 0 11-16,0 0-8 15,0 0-9-15,0 0-2 16,-116-56 5-16,97 56 0 0,-5 0-8 16,-10 0-1-1,5 18-1-15,5 4-1 0,8 2-1 16,13-1 0 0,3 2 0-16,0-5-1 0,7-2 1 15,25-6-1-15,1-4-4 16,1-4-8-16,2-4 0 15,-8 0-3-15,4 0 6 16,-7-12 0-16,-4 0-2 16,-8-2 10-16,-5 1 1 15,-4-2 1-15,-4 3 1 16,0 6 8-16,0 2 0 0,0 4 9 16,0 0-1-1,0 0-9-15,0 0-6 0,0 8-2 16,0 22-2-16,13 7 2 15,2 5 0-15,6 3-1 16,0 4 1-16,-6 1 0 16,-6 1 0-16,-9-4 0 15,0-5 1-15,0-6-1 16,0-10 0-16,-17-10 0 16,0-5 0-16,-2-5 1 15,-2-6-1-15,-11 0 0 16,-2-4 0-16,2-13-1 15,0-1 1-15,11-6 1 16,4 0 1-16,9 0-2 16,8-4 1-16,0 0 2 0,4-2-2 15,41-8-1 1,8-2 0-16,8-2 0 0,5-6-1 16,5-2 1-16,-3 0 0 15,2 1 0-15,-9-3 0 16,-12 8 0-16,-17 2 0 15,-7 2 0-15,-12 5 0 16,-13 2 1-16,0 4 0 16,0 8-1-16,-10 4 1 15,-9 8 1-15,-1 5 1 0,3 4 0 16,1 0 2 0,-1 0-2-16,0 1-3 15,-2 21 0-15,6 11 0 16,2 6 0-16,1 10 0 0,10 7 0 15,0 0 0-15,0 2 1 16,0-6-1-16,4-7 0 16,21-9 0-16,3-10 0 15,2-6 0-15,-1-8 0 16,3-11 0-16,0-1-1 16,6 0 1-16,2-9 0 15,2-15 0-15,-6-8 0 16,-4-3-1-16,-4-5 0 15,-7 2 1-15,-8 5-1 16,-5 10 1-16,-8 7 0 16,0 8 0-16,0 4 0 15,0 4 5-15,0 0 2 0,-11 7-4 16,-10 18-3-16,4 7 1 16,9 4-1-16,8-2 1 15,0-1-1-15,0-3 0 16,25-6 0-16,7-7 1 15,4-4-2-15,13-7 0 16,14-6-14-16,-3 0-35 16,14-6-102-16</inkml:trace>
  <inkml:trace contextRef="#ctx0" brushRef="#br0" timeOffset="170143.18">20398 13546 1641 0,'0'0'106'0,"0"0"-95"0,0 0 21 0,0 0 3 0,0 0-13 0,0 0-15 0,-24 7-6 15,24 29 4-15,0 8 0 0,0 5-2 0,0 3 0 0,0 4 0 0,0 0-2 0,0 2-1 0,0-12 0 0,0-2 0 16,0-10-1-16,0-7-32 16,0-10-44-16,0-11-782 15</inkml:trace>
  <inkml:trace contextRef="#ctx0" brushRef="#br0" timeOffset="170446.67">20072 13539 1763 0,'0'0'10'0,"0"0"-9"16,127-110 9-16,-49 80 12 15,-2 6-10-15,7 10-10 16,-5 10-2-16,-18 4 1 16,-3 8-1-16,-15 22 0 15,-10 8 2-15,-11 4-1 0,-21 2-1 16,0 1 1 0,-9-4 0-16,-41 0-1 0,-7-7 0 15,1-5 0-15,-1-6-1 16,11-8-1-16,6-4-13 15,6-9-18-15,10-2-64 16</inkml:trace>
  <inkml:trace contextRef="#ctx0" brushRef="#br0" timeOffset="170980.97">20914 13416 1808 0,'0'0'10'0,"0"0"-10"15,0 0 0-15,0 0 9 16,3 130-3-16,22-83-2 15,-4 1-1-15,-2 1-1 16,-6-3 0-16,-2-2-1 16,-5 0-1-16,-6-8 0 15,0-2 1-15,0-6 0 16,0-11-1-16,0-6-4 0,0-7-13 16,0-4-1-16,0 0 8 15,0-6-13-15,-9-14-2 16,1-10 19-16,8-2 5 15,0-4 1-15,0 2 1 16,4 6 1-16,17 6 10 16,7 3 0-16,4 8 5 15,1 3-8-15,-3 8-4 16,2 0-2-16,-4 0 1 16,1 12 4-16,-8 7-5 15,0 8-2-15,-14-3 1 0,-7 4 0 16,0 1 0-16,0 2-2 15,-4-3 1-15,-16-1-1 16,-1-6 0-16,4-9-19 16,13-4-61-16</inkml:trace>
  <inkml:trace contextRef="#ctx0" brushRef="#br0" timeOffset="171323.06">21444 13772 1823 0,'0'0'12'0,"0"0"-12"0,0 0 14 16,0 0 2-16,0 0-11 0,-32 111-2 0,32-88-2 0,0-1 2 0,11-4-2 0,10-7 0 0,0-6-1 0,7-5 1 0,1 0-1 0,7-4-1 0,2-18-6 0,-6-2-10 16,-7-5 0-16,-14-4 9 15,-11 1 6-15,0 3 2 16,-8 6 0-16,-24 1 11 16,-10 8 2-16,3 10 2 15,-3 0-4-15,6 4-8 0,-2 0-3 16,13 4 1-16,10 4-2 15,15 4-36-15,0-5-102 16</inkml:trace>
  <inkml:trace contextRef="#ctx0" brushRef="#br0" timeOffset="171805">22140 13366 1762 0,'0'0'10'0,"0"0"-5"0,0 0 16 0,0 0-3 0,-14 143-1 0,14-91-6 0,0 1 5 0,0 1-8 0,0-10-4 0,0 0-4 16,4-4 0-16,0-6 0 0,-4-6-5 0,0-8-32 0,0-8-63 0</inkml:trace>
  <inkml:trace contextRef="#ctx0" brushRef="#br0" timeOffset="172263.38">21833 13705 1798 0,'0'0'8'0,"0"0"-6"16,0 0 4-16,0 0 3 15,0 0-7-15,208-53-1 16,-130 41 0-16,-10-1-1 16,-9 4 0-16,-12 5 0 15,-17 4 0-15,-7 0-1 16,-6 0 1-16,-9 1-1 16,1 16 1-16,-9 1 1 15,0 4 0-15,0 3 2 0,0 8 2 16,0 3 2-1,0 0 3-15,0 2 0 0,0-4-5 16,0-4-3-16,0-7-1 16,0-10-1-16,4-3 1 15,7-8-1-15,6-2 0 16,8 0 0-16,3-8 2 16,8-18-1-16,2-8 0 15,-2-4-1-15,-11-2-2 16,-17-4 0-16,-8 4 0 15,0 4 2-15,-4 5 0 16,-25 9 0-16,1 8 1 16,0 6 4-16,-1 6-2 0,4 2-2 15,-3 0-1-15,0 9-4 16,3 13-28-16,8 2-68 16</inkml:trace>
  <inkml:trace contextRef="#ctx0" brushRef="#br0" timeOffset="172736.77">22996 13605 1802 0,'0'0'7'0,"0"0"3"0,0 0 25 16,0 0-9-16,0 0-16 0,0 0-4 0,-110-14 0 0,82 14-2 0,3 9-1 0,4 6 1 0,10-1-3 0,11 3 0 0,0 1-2 0,4-2 0 0,32-2 1 0,13-3 0 16,0 0-3-16,-3-1-4 0,-7-4-3 15,-10 2 1-15,-8 4 7 16,-17 4 1-16,-4 5 1 16,0 2 1-16,-29 4 1 15,-20-2-2-15,-8 0 6 16,-4-4-3-16,1-7 4 15,1-4-3-15,15-8 0 16,10-2-3-16,15 0-1 16,14-20-3-16,5-10-61 15,0-4-932-15</inkml:trace>
  <inkml:trace contextRef="#ctx0" brushRef="#br0" timeOffset="173168.54">23710 13705 1804 0,'0'0'30'15,"0"0"-26"-15,0 0 10 0,0 0-3 0,0 0-4 0,0 0 4 0,184-2-7 0,-72 2-1 0,5 0-2 0,-1 0-1 0,-16 0 0 0,-22 0-1 0,-25 0-16 0,-19-1-25 16,-22 1-25-16,-12 0-665 0</inkml:trace>
  <inkml:trace contextRef="#ctx0" brushRef="#br0" timeOffset="173381.83">24161 13519 1869 0,'0'0'15'0,"0"0"-13"15,0 0 6-15,0 0 6 16,0 0 0-16,273 30-12 15,-184 0 0-15,-11 9 1 16,-19 2-2-16,-23 2 1 16,-29-4-2-16,-7 4 3 0,-7-3-3 15,-43 0 2 1,-14 2-2-16,-31-4-9 0,-32-4-64 16</inkml:trace>
  <inkml:trace contextRef="#ctx0" brushRef="#br0" timeOffset="-193658.84">25533 13397 1670 0,'0'0'27'16,"0"0"-18"-16,0 0 6 0,0 0 17 0,0 0-17 0,0 0-10 0,0 0-4 0,0 0 6 0,0-69 11 0,0 63-2 0,-4 0-7 0,-13 5-1 15,-7 1-2-15,-5 0-5 0,-7 7-1 0,-5 12 0 0,5 5 0 0,-2 2 0 16,13 2 1-16,0 2 1 15,3 0-1-15,5 0 0 16,0 0-1-16,1 4 1 16,7 1-1-16,1 3 0 15,8-2 0-15,0 0 0 0,0-5 0 16,8 4 0 0,20-7 0-16,14-4 0 0,0-6 0 15,1-6 0-15,7-6 0 16,-5-6 0-16,4 0 0 15,-9-4-6-15,2-12-10 16,-6-3-35-16,-8-4-246 16</inkml:trace>
  <inkml:trace contextRef="#ctx0" brushRef="#br0" timeOffset="-193211.97">25844 13602 1603 0,'0'0'143'15,"0"0"-142"-15,0 0-1 16,0 0 8-16,0 0 4 15,0 0-7-15,-106 80 1 16,106-57-2-16,0 2 0 16,0-2 2-16,0-2-3 15,11-1-2-15,14-8 0 16,3-2-1-16,10-6 2 0,-2-4-2 16,0 0 0-1,6-8-6-15,-6-10 0 16,-11-4-3-16,-8-3 0 0,-14 0 5 15,-3 0 3-15,0 0 1 16,-7 0 0-16,-25 5 0 16,-6 8 3-16,-2 2 5 15,2 7 1-15,6 3-4 16,3 0-3-16,12 0-2 16,6 0 0-16,11 7-4 15,0 3-41-15,0 0-388 16</inkml:trace>
  <inkml:trace contextRef="#ctx0" brushRef="#br0" timeOffset="-192230.8">26280 13178 1748 0,'0'0'7'0,"0"0"-7"0,0 0 0 0,0 0 14 0,0 0-2 0,-4 119-10 16,4-71 6-16,0-2 5 0,0 4-5 0,0 2-5 0,4-4-2 0,2 2 0 0,5-4 0 0,2-6-1 0,6-5 0 0,2-8 0 0,0-13 0 0,0-1 1 15,-10-7-1-15,6-4-4 16,2-2-13-16,-2 0 4 0,4-12 8 16,-4-11 1-16,-9-7 2 15,3-3 2-15,-2-6 0 16,-5-7 0-16,0-4 0 16,-4-6 0-16,4-7 0 15,0 5 0-15,-4 1-1 16,0 8 2-16,0 7-1 15,0 6 1-15,0 4 3 16,0 4-1-16,0 5 4 16,0 10-4-16,0 5 1 15,0 6 7-15,0 2 5 16,-4 0-5-16,0 4-3 0,-4 20-7 16,-1 10 0-1,1 7 0-15,8 7 0 0,0 5 1 16,0 8 0-16,0 1-2 15,0-4 3-15,0-8-3 16,0-4 0-16,4-5 0 16,13-10 1-16,-2-5-1 15,10-7 0-15,0-5-1 16,-5-4 1-16,5-3 0 16,0-2 0-16,3-5 0 15,-3 0 0-15,-1 0 0 16,1 0-1-16,0-17-2 15,-5 2-4-15,-1-8 0 16,-9-1 3-16,-3-2 1 16,-3-4 2-16,-4 3 1 0,0 2 0 15,0 7 1-15,0 6-1 16,0 6 0-16,0 0 10 16,-4 6 3-16,1 0-3 15,-7 0 0-15,-5 0-2 16,-2 14-5-16,-4 12-3 15,10 2 0-15,7 0 1 16,4-1-1-16,0-3 1 16,0-3-2-16,28 0 0 15,1-5 1-15,7-3 0 16,6-2-4-16,3-3-26 16,-5-4-36-16,5-4-950 15</inkml:trace>
  <inkml:trace contextRef="#ctx0" brushRef="#br0" timeOffset="-191909.13">27330 13445 1778 0,'0'0'9'0,"0"0"2"0,0 0 22 0,0 0-9 0,0 0-20 0,0 0-4 0,-154 32 2 0,133-6 9 16,4 0-6-16,13 0-2 0,4 2-3 0,0-2 1 0,25-2-1 0,15 1 1 0,5-7-1 0,1-7-1 0,11-4-8 15,-1-7-24-15,-2 0-17 16,-1-3-59-16</inkml:trace>
  <inkml:trace contextRef="#ctx0" brushRef="#br0" timeOffset="-191645.52">27566 13148 1753 0,'0'0'15'15,"0"0"8"-15,0 0 13 0,0 0-18 16,0 0-16-16,0 0-1 16,-7 68 3-16,7-18 3 15,0 6-1-15,0 5-3 16,4-3-3-16,9-6 1 15,-6-4-1-15,7-7 0 16,-10-9 0-16,7-6-17 16,2-13-22-16,-9-4-30 0,4-9-654 15</inkml:trace>
  <inkml:trace contextRef="#ctx0" brushRef="#br0" timeOffset="-191341.77">27396 13419 1777 0,'0'0'13'0,"0"0"-11"15,0 0-2-15,0 0 2 16,0 0-2-16,244-82 0 16,-174 70 0-16,-5 2 0 15,-16 2-1-15,-7 8 0 0,-18 0-3 16,-3 4-1-16,-9 22 1 15,-12 8 3-15,0 6 1 16,0 2 1-16,0-4-1 16,0-4 5-16,0-6 0 15,0-6-3-15,0-4-1 16,0-8-1-16,0-2 0 16,0-1 0-16,0-6-15 15,0-1-104-15</inkml:trace>
  <inkml:trace contextRef="#ctx0" brushRef="#br0" timeOffset="-191033.01">27756 12944 1786 0,'0'0'0'0,"0"0"0"15,0 0-2-15,0 0 2 16,0 0 0-16,0 0-2 16,131-22 1-16,-131 44-1 15,0 2 2-15,0-1 0 16,-21-2-1-16,-8-9 1 16,9-6 0-16,2-6 1 15,0 0-1-15,4 0 4 0,3-10-1 16,5-8 0-16,6-4-3 15,0 4 0-15,6 3-4 16,22 8-15-16,-3 7-76 16</inkml:trace>
  <inkml:trace contextRef="#ctx0" brushRef="#br0" timeOffset="-189893.22">28516 13207 1732 0,'0'0'38'0,"0"0"-34"16,0 0 17-16,0 0 2 0,0 0-12 0,0 0-3 0,-123-93 9 0,90 93 1 0,-5 0-14 0,-1 19-3 0,1 8 1 0,9 11-2 0,18 7 0 0,7 3 0 0,4 0 0 0,0-6 0 0,4-4-1 0,24-8 1 16,5-7-1-16,-1-6-3 15,-4-3-2-15,3-8-5 16,-16-4 2-16,2-2 2 16,-10 0 3-16,1-6 4 15,-2-14 0-15,-6-6 0 16,0-2 1-16,0-8-1 15,0-4 0-15,0-6 1 16,0-2-1-16,0-1 2 0,0 5 1 16,7 9-1-16,22 8-1 15,3 7-1-15,6 8-1 16,-6 8 1-16,4 4 0 16,2 2-3-16,-6 26 3 15,4 11 0-15,-11 6 0 16,-4 1 1-16,-4 2-1 15,-10-4 2-15,-3-1-2 16,0-11 0-16,-4-8-1 16,0-10 1-16,0-6 0 15,0-8 0-15,0 0 1 16,0 0-1-16,0-18 0 0,0-8-3 16,-8-8 1-1,8-6 1-15,0-2 1 0,0-5 0 16,0 5 0-16,25 6 0 15,3 5 0-15,8 6-1 16,-7 9 1-16,1 6 0 16,-2 6-2-16,-9 4 1 15,2 0 0-15,-4 14-2 16,-5 14 2-16,-9 6 1 16,-3 8 0-16,0-2 2 15,0 2-1-15,0-2-1 16,0-7 0-16,6-7 0 15,2-8 0-15,-1-10 0 0,7-4-1 16,1-4 1 0,6 0 1-16,3-14 2 0,5-14-2 15,-1-10 0-15,-3 0-1 16,-5-5 1-16,-2 3-1 16,-7 2 0-16,-7 4 1 15,-4 8 1-15,0 8 3 16,0 8-2-16,-4 6 0 15,-7 4 3-15,-7 0 0 16,5 6-6-16,9 14-2 16,4 2 1-16,0 4-2 15,4-2-1-15,30-2-7 0,-1 0 2 16,-5-1-4-16,-3-1 4 16,-14 2 0-16,-11-3 5 15,0-1 4-15,0-3 3 16,-4-5 11-16,-24-2-3 15,3-1-2-15,-3-2-4 16,-5-1-5-16,-3-4-5 16,-9 0-76-16</inkml:trace>
  <inkml:trace contextRef="#ctx0" brushRef="#br0" timeOffset="-189367.9">30471 13134 1768 0,'0'0'11'0,"0"0"-6"0,0 0 40 0,0 0-17 15,0 0-23-15,0 0-5 0,-36-10-2 0,101 6 2 0,37-6 1 0,17-3-1 0,3 2 1 0,1-3-1 0,-13 2-2 0,-19 2-15 0,-23 4-8 0,-19 3-24 16,-20 3-30-16,-12 0-590 0</inkml:trace>
  <inkml:trace contextRef="#ctx0" brushRef="#br0" timeOffset="-189119.89">30973 12836 1812 0,'0'0'8'16,"0"0"3"-16,0 0 4 15,0 0-8-15,0 0 5 16,0 0-5-16,209 25-3 0,-139 8 0 15,-9 5 3 1,-12 4-1-16,-21 2-4 0,-18 0 2 16,-10 2 2-16,0 4-4 15,-38 4-1-15,-23 6-1 16,-24-1-24-16,-27-3-262 16</inkml:trace>
  <inkml:trace contextRef="#ctx0" brushRef="#br0" timeOffset="-188233.71">23695 14922 1729 0,'0'0'21'16,"0"0"-3"-16,0 0 27 0,0 0-5 0,0 0-27 0,0 0-9 0,-28 23-3 0,28 31 7 0,4 13-1 0,-1 13-3 0,-3-4-2 0,8 0-1 0,-2 0-1 0,1-14 0 0,5-4 0 0,1-9-21 0,-2-18-34 16,-7-12-72-16</inkml:trace>
  <inkml:trace contextRef="#ctx0" brushRef="#br0" timeOffset="-187937.83">23532 14893 1791 0,'0'0'2'0,"68"-104"-2"15,-22 63 8-15,-1 9 14 16,-1 12-11-16,1 14-10 0,-3 6-1 15,-2 0 0-15,-2 18 0 16,2 10 2-16,-8 8-1 16,-15 7 0-16,-9 7-1 15,-8 0 0 1,0 1 1-16,-33 4-1 0,-20-11 0 16,-4-1-1-16,1-10-4 15,6-6-6-15,9-9-5 16,12-5-16-16,8-7-19 15,10-6-591-15</inkml:trace>
  <inkml:trace contextRef="#ctx0" brushRef="#br0" timeOffset="-187326.26">24328 15404 1667 0,'0'0'11'0,"0"0"-11"0,0 0 46 0,0 0-1 15,0 0-22-15,0 0-15 0,0-8-2 0,32-14-2 0,6-6-3 0,-2-2-1 0,-7 1 0 0,-12 0 0 0,-17 1 0 0,0 2 1 0,0 4-1 0,-21 8-1 16,-8 9 1-16,-3 5 0 0,-6 0 2 0,2 2 1 15,4 20 0-15,-2 9 1 16,15-1 1-16,10 6-1 16,9 0-2-16,0 0-1 0,9-2 0 15,23-6-1 1,4-6 0-16,2-4 0 0,-2-10 0 16,10-6 0-1,3-2-1-15,4 0-17 0,4-4-35 16,-4-16-421-16</inkml:trace>
  <inkml:trace contextRef="#ctx0" brushRef="#br0" timeOffset="-187182.98">24328 15404 1551 0</inkml:trace>
  <inkml:trace contextRef="#ctx0" brushRef="#br0" timeOffset="-186952.43">24328 15404 1551 0,'462'-178'250'0,"-479"178"-244"0,14 4 9 16,3 14 2-16,0 4-7 0,0-1-4 0,0 4-5 16,20 0 2-16,5-6 0 15,-6 0-3 1,6-11 0-16,3-4 0 0,10-4 1 16,2 0-1-16,5 0-4 15,-3-8-7 1,-10-15-6-16,-11-3 4 0,-17 0 6 15,-4 2 3-15,0-2 3 16,-38 2 1-16,-11 8 3 16,-8 3 11-16,4 12 9 15,9 1-10-15,6 0-9 0,14 0-1 16,8 1-3 0,16 12-1-16,0-1-8 0,19-2-44 15,31-7-76 1</inkml:trace>
  <inkml:trace contextRef="#ctx0" brushRef="#br0" timeOffset="-186716.07">25406 15141 1782 0,'0'0'26'16,"0"0"-26"-16,0 0 10 15,0 0 17-15,0 0-17 16,0 145-6-16,8-94 0 16,5 2 1-16,-2 1-4 0,7 0-1 15,-11-4 1-15,3-1-1 16,-3-13 0-16,1-1 0 16,1-8-5-16,3-13-36 15,-5-11-51-15</inkml:trace>
  <inkml:trace contextRef="#ctx0" brushRef="#br0" timeOffset="-186179.12">25448 15125 1772 0,'0'0'8'0,"0"0"-8"0,0 0 6 0,0 0-5 0,0 0 0 0,0 0-1 0,241-78 1 0,-205 78-1 0,-8 0 0 0,-7 22 0 16,-14 6 1-16,-7 2 1 0,0 2 1 0,0 0 1 0,-32-1-2 0,-13-4 2 15,-8 0-3-15,9-10-1 0,-1-2 0 0,12-3 0 0,16-8-23 0,10-4-63 16</inkml:trace>
  <inkml:trace contextRef="#ctx0" brushRef="#br0" timeOffset="-185669.56">25925 14696 1788 0,'0'0'13'0,"0"0"6"0,0 0 20 0,0 0-19 16,0 0-17-16,0 0-2 15,-13 38 6-15,9 7 0 16,1 13-2-16,-1 10 0 16,0 2-2-16,4 4 0 15,0-4-3-15,0-7 2 16,11-13-2-16,18-12 0 0,-1-10 0 16,3-16 0-1,-3-6 0-15,8-6 0 0,0 0 0 16,9-25 0-16,1-4 0 15,-10-11-2-15,-4 4-1 16,-15-4 0-16,-13 3 1 16,-4 15 2-16,0 10 1 15,0 8 0-15,0 4 3 16,-15 0 1-16,-2 16-3 16,5 8-2-16,12 11 0 15,0-4 0-15,0 0 0 16,23-5 0-16,32-11 0 15,6-2 0-15,16-13-5 16,5 0-30-16,-1-13-190 16</inkml:trace>
  <inkml:trace contextRef="#ctx0" brushRef="#br0" timeOffset="-72190.58">13584 14119 1498 0,'0'0'57'0,"0"0"-32"16,0 0-2-16,0 0 43 0,0 0-32 0,0 0-27 0,0 0-6 0,0 2 3 0,6 4 2 0,-2 0 8 0,3 4-6 0,1 2-2 0,1 2 0 0,-1 6-2 0,0 0 3 15,5 4-2-15,-2 1-2 0,2-4 0 0,-5-3-2 16,3-4-1-16,6-4 2 15,-3-6-1-15,-3-2 0 16,-3 0 3-16,1-2 2 16,2 0-1-16,3 0-2 15,5-4 2-15,5-12-2 16,5-4 0-16,9-4-2 16,7-2 0-16,2-4-1 0,16-2 2 15,15-2-1 1,3-4 0-16,18-1 0 0,-6 1-1 15,1-1 0-15,-8 2 0 16,-5 7 0-16,-11-2 0 16,-17 10 0-16,-17 8 0 15,-15 6 1-15,-13 8 0 16,-8 0 0-16,0 0 3 16,0 0 1-16,0 0 1 15,0 0-4-15,0 0-1 16,3 0-2-16,-3 12-13 0,0 4-31 15</inkml:trace>
  <inkml:trace contextRef="#ctx0" brushRef="#br0" timeOffset="-70307.7">13332 16437 1771 0,'0'0'3'0,"0"0"-3"0,0 0 0 15,0 0 10-15,-28 119 5 0,28-77-8 0,19-3-5 0,11-3 3 0,-1-10-1 0,7-3-2 0,0-14-1 0,5-9-1 0,12 0 1 0,4-22 1 16,17-22-1-16,15-20 0 0,17-16 0 0,10 0 0 0,11 0-1 16,-10 13 0-16,-11 17 1 15,-28 14-1-15,-25 14 0 16,-15 13-11-16,-10 9-27 15,-9 0-96-15</inkml:trace>
  <inkml:trace contextRef="#ctx0" brushRef="#br0" timeOffset="-69156.96">15701 16008 1744 0,'0'0'8'0,"0"0"8"0,0 0 11 0,0 0-11 0,0 0-6 0,0 0 2 0,-152 134 0 0,145-86 1 0,3 2-6 0,4-2-4 0,0-3 1 0,0-4-4 16,11-6 0-16,14-7 0 0,-1-10 0 0,1-6-2 0,4-12-1 0,8 0-1 15,7-18 3-15,5-13 0 16,-3-8-5-16,-6-6 0 16,-16 1 1-16,-7 2 2 15,-17-2 0-15,0 4 0 16,0 0 3-16,-28 8 0 16,-8 6 0-16,-10 8 0 0,1 4 3 15,-1 2 1-15,3 6-1 16,14 3-1-16,9 3-1 15,6 0-1-15,14 9-3 16,0 5-22-16,14 2-73 16</inkml:trace>
  <inkml:trace contextRef="#ctx0" brushRef="#br0" timeOffset="-68790.45">15701 16008 1722 0</inkml:trace>
  <inkml:trace contextRef="#ctx0" brushRef="#br0" timeOffset="-68623.75">15701 16008 1722 0,'474'-183'11'0,"-490"183"19"0,3 0 5 0,9 10-22 0,-3 20-8 0,7 10 4 15,0 4 2-15,0 5-6 0,0 5-2 0,0-4-1 0,4 2-2 0,16-2 1 0,-1-10-1 0,2 0-1 0,4-3-2 0,-8-11-10 0,-6-2-19 0,-7-8-91 0</inkml:trace>
  <inkml:trace contextRef="#ctx0" brushRef="#br0" timeOffset="-67941.27">16665 16218 1658 0,'0'0'19'15,"0"0"25"-15,0 0-4 16,0 0-20-16,0 0-4 15,0 0-5-15,-85-62 1 16,68 58-4-16,-4 2-1 16,10-2 2-16,-6 4-2 15,9-4-1-15,-5 4-1 0,5 0-1 16,1 0-2-16,-3 0-1 16,6 0-1-16,1 0 0 15,3 0 0-15,0 0 0 16,0 0 0-16,0 0-2 15,0 0-2-15,0 0-2 16,0 0-1-16,0 0 4 16,0 0-2-16,0 0-2 15,0 0 0-15,0 0-1 16,0 0-1-16,0 0-2 16,0 0 6-16,0 0 1 15,0 0 4-15,0 0 0 16,-8 0 1-16,-5 0 1 15,1 0 6-15,5 0-1 16,-6 0-2-16,5 4 0 0,-1 2-4 16,1 2 0-1,0 0 1-15,-1 5-1 0,1 2 3 16,-3 3 1-16,7 2-3 16,-2 0 1-16,6 2-1 15,0 0-1-15,0-3 0 16,0-3-1-16,0 2 0 15,0-4 1-15,10-5-1 16,1 0 1-16,3-9 0 16,5 0 0-16,1 0 0 15,9-4 0-15,-1-14 0 16,6-5-1-16,-5-4-2 16,-10 0-3-16,2 1-1 0,-12-1 2 15,-1 4 4-15,-5 1-3 16,-3 9 2-16,0 0 1 15,0 9 0-15,0 2 1 16,0 2 2-16,0 0 0 16,0 2-3-16,0 16 0 15,0 4 2-15,0 5 1 16,0-6 0-16,0 6-1 16,8 0 0-16,9-4-2 15,4-1 0-15,0 0 0 16,1-4 0-16,9-8-13 15,1-2-38-15</inkml:trace>
  <inkml:trace contextRef="#ctx0" brushRef="#br0" timeOffset="-67507.21">17319 15712 1777 0,'0'0'18'0,"0"0"-12"0,0 0 28 0,0 0-14 0,0 0-3 0,-28 153-4 0,28-72 0 0,0 7-5 0,0 2-3 0,3 4-3 0,1 5 0 0,0-1-2 0,9 4 0 0,-5-8-2 15,9-6-11-15,-2-11-26 0,6-11-47 16</inkml:trace>
  <inkml:trace contextRef="#ctx0" brushRef="#br0" timeOffset="-66832.82">17927 16008 1726 0,'0'0'10'15,"0"0"16"-15,0 0 15 16,0 0-29-16,0 0-11 16,0 0 6-16,-24 66 7 0,24-20-1 15,0 2-1-15,0 7-1 16,0-2-4-16,17 4-4 16,2 1-2-16,11-4 0 15,2-8-1-15,0-10 0 16,-3-9 0-16,-5-14 0 15,-3-9-4-15,8-4-1 16,-1-4 2-16,4-20-5 16,6-13-3-16,-9-10-3 15,-5-3 2-15,-9 2 3 16,-5-7 2-16,-10 7 4 0,0-2 2 16,0 6 1-16,0 4 0 15,-10 8 0-15,-1 10 0 16,4 10 8-16,1 8 2 15,2 4 4-15,4 0-6 16,0 8-6-16,0 22 1 16,0 9 4-16,0 9-4 15,0 3 3-15,4 7-2 16,13-3-2-16,4-1-1 16,3-6-1-16,9-4-3 15,-1-8-17-15,6-7-18 16,-2-16-78-16</inkml:trace>
  <inkml:trace contextRef="#ctx0" brushRef="#br0" timeOffset="-66320.83">18581 15980 1772 0,'0'0'18'15,"0"0"-16"-15,0 0 7 0,0 0 16 0,-4 107-17 0,4-44-2 0,0-3 0 0,0 1 0 0,0-2-2 0,0-2-3 0,0-11 0 0,4-6-2 0,-4-9 1 0,4-10-2 0,-4-7 0 0,0-10-3 0,0-4 0 16,0 0 2-16,0-4 3 16,0-23-1-16,0-4-2 15,0-5 2-15,17 6 1 16,2-2 0-16,5 5 0 16,11 9 3-16,-3 4-3 15,8 7 0-15,-6 7 1 16,-2 0-2-16,-8 4 1 15,-8 13 0-15,-3 10 2 16,-9-4 1-16,-4 4-2 0,0 3 2 16,0-7-2-16,-25 4 0 15,-7-5 0-15,-4-4-1 16,2-5 0-16,2-13 0 16,3 0 0-16,4 0 0 15,5-13-6-15,12-10-14 16,8-2-46-16,0 5-885 15</inkml:trace>
  <inkml:trace contextRef="#ctx0" brushRef="#br0" timeOffset="-65591.87">19129 16525 1784 0,'0'0'9'0,"0"0"-6"0,0 0 6 0,0 0-4 0,0 0-5 0,0 0 1 0,36-124 0 0,-36 102-1 0,0-6 0 0,0 6 0 0,0-1 0 0,-4 5 1 0,-17 3-1 0,-4 9 1 16,1 1 1-16,-5 5 3 0,1 0 2 0,-4 9 0 16,7 10 0-16,4 8 1 15,14 4-2-15,7 8-3 16,0-3 1-16,0 0-2 15,28-4-1-15,8-2-1 16,6-8 0-16,-1-9 0 16,-5-2-1-16,-3-7-2 15,-1-4-3-15,-4 0-5 16,3-15-1-16,-7-10 3 0,-5-2 3 16,-6-4 2-16,-5-1 3 15,0 0 1-15,1 6 0 16,-5-1 0-16,3 9 1 15,7 1 2-15,1 7 1 16,9-3-2-16,5 9-2 16,5 4 0-16,2 0 0 15,4 12 0-15,-6 15 0 16,-6 5-1-16,-7 8 2 16,-6 0-1-16,-5-4 0 15,-10 4-3-15,0-12 3 16,0-6-1-16,0-6 1 15,0-5 0-15,0-11 0 0,-13 0 1 16,1-15 0 0,3-19 0-16,5-9-1 0,0-4 1 15,4-3-1-15,0 2 0 16,0 4 0-16,0 3 0 16,8 9-1-16,9 11-20 15,-6 6-350-15</inkml:trace>
  <inkml:trace contextRef="#ctx0" brushRef="#br0" timeOffset="-65192.09">20218 15785 1786 0,'0'0'17'0,"0"0"-15"0,0 0 15 0,-7 130 6 16,7-55-11-16,0 14-4 0,11 5 2 0,2 9-2 0,-5 8-6 0,5-3-2 0,2-2 0 0,2-11 0 0,4-15-23 15,-6-19-18-15,-1-11-114 0</inkml:trace>
  <inkml:trace contextRef="#ctx0" brushRef="#br0" timeOffset="-63989.51">21355 16383 1293 0,'0'0'395'0,"0"0"-392"0,0 0 17 0,0 0 32 0,0 0-38 0,0-103 2 0,0 90-9 16,-21-2 6-16,-3 7-2 0,-12 4-5 0,-10 4 5 0,1 0-3 0,-8 10-4 0,3 13 0 0,14 6 0 0,12 2 0 0,20 4-3 0,4 2 2 15,4-5-3-15,41-1 3 16,12-4-3-16,0-10-2 15,3-8 0-15,-3-9-5 16,2 0-5-16,-12-9-3 16,-12-12 4-16,-11-2 6 15,-16 2 2-15,-8 1 3 16,0 2 0-16,0 6 0 16,0 3 6-16,0 8 7 15,0 1 3-15,0 10-5 16,0 20-9-16,0 20 2 15,0 4 1-15,0 8-5 16,21 4 2-16,-1-3 0 16,-4-1-2-16,1-4 1 0,-14-8-1 15,-3-11 0-15,0-6 1 16,0-7 0-16,-7-12 1 16,-10-6-1-16,-8-8 0 15,-3 0 2-15,-1-26-2 16,-3-6 0-16,-6-12 0 15,10-4-1-15,7-2 0 16,13-4 0-16,8 1 0 16,0 11 0-16,25 2-1 15,20 6-3-15,9 6-19 0,2 2-18 16,5 3-91 0</inkml:trace>
  <inkml:trace contextRef="#ctx0" brushRef="#br0" timeOffset="-63727.77">21355 16383 1704 0</inkml:trace>
  <inkml:trace contextRef="#ctx0" brushRef="#br0" timeOffset="-63608.39">21355 16383 1704 0,'322'-62'89'0,"-346"62"-80"15,16 0 22-15,-1 26-9 0,9 10-11 0,0 4-5 0,0 4-1 0,0-2 2 0,9-3-4 0,16-8-3 0,3-12 1 0,-3-6 0 0,-1-9-1 0,5-4-1 0,-1 0-2 0,1 0-9 0,-5-17-4 16,-12-16 3-16,-3-1 9 0,-9-2 4 0,0 0 0 0,-9 0 0 0,-24 4 0 0,1 6 2 15,-6 8 0-15,10 9 4 16,-1 5 7-16,5 4-4 16,12 0-7-16,9 14-2 15,3 9-1-15,0-1-23 16,15 3-31-16,26-6-356 16</inkml:trace>
  <inkml:trace contextRef="#ctx0" brushRef="#br0" timeOffset="-63200.62">22143 16409 1785 0,'0'0'18'0,"0"0"-3"16,0 0 21-16,0 0-16 15,0 0-13-15,0 0-3 16,-74 103 5-16,74-72-4 16,4-3-3-16,21-10 0 15,3-2-1-15,4-6-1 0,3-6-1 16,-3-4-2-16,0 0-5 16,0-8-8-16,-7-14 0 15,-4-2 1-15,-4-2 5 16,-13-1 6-16,-4 0 4 15,0 4 1-15,0-2 6 16,-21 3-1-16,-11 4 4 16,-1 0-3-16,-5 0 0 15,2 5 4-15,-5 8-5 0,8 0-1 16,1 5 4 0,4 0-2-16,7 0-6 0,8 5-1 15,13 13-9-15,0 4-39 16,0-4-87-16</inkml:trace>
  <inkml:trace contextRef="#ctx0" brushRef="#br0" timeOffset="-62066.94">23049 16409 1704 0,'0'0'9'0,"0"0"4"0,0 0 46 0,0 0-38 0,0 0-8 16,-74-107-4-16,51 93 4 0,-7 6 0 0,-2 4-4 0,-8 4 9 0,2 0-11 0,-2 8-4 0,6 14 1 0,15 5-3 0,10 5 0 0,9 4 0 16,0 0 1-16,38-6-3 15,11-2 1-15,4-14 0 16,0-6-8-16,0-8-2 16,-9 0-8-16,-10-11-5 15,-15-6 11-15,-10-5 7 16,-9 2 3-16,0 2 2 15,0 4 0-15,-3 4 0 16,-14 6 7-16,3 4 4 16,3 0 0-16,7 17-10 15,4 16 3-15,0 15 2 0,0 7-1 16,11-3-1-16,14 5-2 16,4-2-1-16,-12-5 1 15,-6-6-2-15,-11-8 1 16,0-5-1-16,0-8 2 15,-19-7 1-15,-15-5 1 16,-2-11-1-16,0 0-1 16,-2 0-1-16,2-5 0 15,8-13-1-15,7-7 1 0,7-4-1 16,14-7 1 0,0 0-1-16,21-8-1 0,21-11 1 15,7-3 0-15,4-4-1 16,0-10 0-16,-3 1-3 15,-7 5 3-15,-1 2 1 16,-6 2 0-16,-8 10 0 16,-11 9 0-16,-9 5 0 15,-8 15 1-15,0 5-1 16,0 9 1-16,0 6 2 16,0 3 1-16,-19 0 2 15,-2 22-4-15,-7 18 0 16,11 12 5-16,9 12-4 15,8 6 1-15,0 3 0 16,0-7 0-16,32-6-3 0,4-4-1 16,-2-16 1-16,2-8-1 15,-3-10 0-15,-5-13 0 16,0-9-2-16,-3 0 1 16,0-4 1-16,9-23-4 15,-6-9-1-15,-3-8-3 16,-10-2-2-16,-7 4 7 15,-8 10 0-15,0 5 3 16,0 18 0-16,-19 9 3 16,-10 0 5-16,5 8-2 15,7 20 0-15,13 8-4 0,4 0 1 16,0-2-3-16,24-1 1 16,9-12-1-16,8 2 0 15,-1-10-3-15,13-1-14 16,4-10-37-16,2 0-117 15</inkml:trace>
  <inkml:trace contextRef="#ctx0" brushRef="#br0" timeOffset="-60401.78">24679 16343 1812 0,'0'0'9'0,"0"0"-8"0,0 0 2 0,-8 124 11 16,21-79-11-16,3-1-3 0,-9-7 1 0,3-11 1 0,-10-12-2 0,3-5 1 0,-3-5 0 0,0-4 0 0,0 0 6 0,0-13-3 0,0-15-4 15,0-2 0-15,0-6 0 16,0 1-3-16,0-2 3 16,0-1-1-16,0 10 1 0,0 10 0 15,0 3 0-15,12 12 0 16,12 3-1-16,5 0 0 15,5 14 1-15,-2 18 1 16,0 6 0-16,-7 2 0 16,-4 2 1-16,-10-6-2 15,-1-2 0-15,-7-12 0 16,-3-12-1-16,4-1 0 16,-4-9 1-16,0 0-3 15,4-9 3-15,-4-13-4 16,0-10 2-16,0-8 0 0,0 0 0 15,8 0 2 1,5 4-1-16,8 1 1 0,-2 12 0 16,1 6 0-16,1 12 0 15,0 5-1-15,0 0 0 16,4 13 1-16,-6 22 5 16,1 5 2-16,-3 6-2 15,-5-2-2-15,1-4-2 16,6-8 0-16,9-10-1 15,7-10-3-15,4-6-3 16,11-6-1-16,3 0-12 16,4-14-11-16,-8-7-13 15,-11-10 2-15,-10-1 9 16,-13 1 25-16,-5-11 7 0,-10 9 18 16,0 5 5-16,-4 6 17 15,-34 4-9-15,-7 9-6 16,-8 8-1-16,-4 1-2 15,7 0-5-15,1 17-4 16,17 3-6-16,11 10-3 16,21 3 0-16,0 1-3 15,0-2-1-15,30-10 0 16,14-7 0-16,1-8-6 16,5-3-2-16,3-4 1 15,-8-4-8-15,-9-14-4 16,-3-4 11-16,-16 0 7 15,-6 4 0-15,-2 4 1 0,-9 6 3 16,4 4 6-16,-4 4 4 16,0 0-4-16,4 7-7 15,4 20 4-15,9 1-1 16,-6 3-3-16,10-14 1 16,-4 1-3-16,2-8 0 15,5-2 0-15,1-4 0 16,4-4 0-16,-5 0-2 15,1-12-1-15,-1-10 0 16,-7-10-2-16,-5-8 3 16,1 0 2-16,-5-1 0 15,-5 6 0-15,1 3 0 16,-4 11 2-16,0 12 7 16,0 5 4-16,0 4-3 0,0 7-6 15,0 37-1-15,0 25 0 16,0 15 0-16,0 18-2 15,0 2 0-15,0 3 0 16,0-1-1-16,0-8 0 16,0-7 0-16,0-11 0 15,0-12 0-15,0-20 0 16,0-17 0-16,0-12-5 16,0-15-4-16,0-4-14 15,0-18-24-15,0-18-17 16,0-18-34-16,0-5-179 15,0-11-55-15,0-10-46 16,-7-2 378-16,-18-6 288 0,10-2-59 16,9 1 41-16,6 3-81 15,0 13-106-15,13 4-33 16,27 11-24-16,10 14-7 16,-1 12-8-16,-4 14-3 15,-9 14-4-15,-2 4-1 16,-11 9 3-16,-13 24 0 15,-10 14-2-15,0 8-1 16,-4 3 0-16,-21-6-3 16,12-12 1-16,5-12-1 15,8-10 0-15,0-10 0 16,0-8-1-16,25 0 1 16,15-29 2-16,9-8-1 0,0-9-1 15,1-10-1-15,-5 2 1 16,-13-4-1-16,-11 8 2 15,-10 9-1-15,-11 15 0 16,0 13 6-16,0 13 3 16,-28 0 0-16,-4 0-4 15,3 21-3-15,16 12 0 16,13 2 0-16,0 2-2 16,38-7 1-16,19-8 0 15,4-8-1-15,-12-11 0 16,-17 2 0-16,-15-5 1 15,-17 6-1-15,0 2 0 16,-28 15 3-16,-42 8-3 0,-20 13-8 16,-19 0-100-16</inkml:trace>
  <inkml:trace contextRef="#ctx0" brushRef="#br0" timeOffset="55625.48">13357 17817 1773 0,'0'0'2'0,"0"0"-1"0,0 0-1 0,0 0 5 0,0 0-1 0,40 134 2 0,5-90-2 0,1 0 4 0,7-4-6 0,0-13 0 0,0-4-1 0,0-19-1 15,0-4 0-15,4-22 4 0,7-33 4 0,10-10-7 16,17-12 1-16,2 1 0 15,5 11-1-15,-9 2 0 16,-15 13-1-16,-7 10 0 16,-24 13 0-16,-5 10-1 0,-6 13-4 15,-7 4-11-15,-4 8-33 16,-14 22-219 0</inkml:trace>
  <inkml:trace contextRef="#ctx0" brushRef="#br0" timeOffset="56377.52">16065 17281 1760 0,'0'0'10'0,"0"0"-9"0,0 0 4 0,0 0 14 0,0 0-14 0,0 0 3 0,-14 94-2 0,28-54 0 0,3 0-3 0,2-6 0 0,1-1-2 0,9-3-1 0,3-6 0 0,2-7 0 16,2-4 0-16,6-7 0 0,-2-6-7 16,1 0-3-16,-1-19 4 0,-2-8 0 15,-10-9-6-15,-3-1 3 16,-17-1-2-16,-5 2 9 15,-3 4 2-15,0 1 1 16,0 10 7 0,-7 7-1-16,-10 4 11 0,2 5-7 15,1 5 12-15,7 0-13 16,-6 0-5-16,-3 27-3 16,-1 15-1-16,2 10-1 15,2 7 0-15,5 3 0 16,8 6 1-16,0-3 0 15,0-2 0-15,0-1 0 16,0-7 0-16,0-5-1 0,4-10 0 16,8-4 0-1,1-11 0-15,4-6-8 0,-10-7-25 16,1-10-69 0</inkml:trace>
  <inkml:trace contextRef="#ctx0" brushRef="#br0" timeOffset="56832.78">16698 17656 1697 0,'0'0'86'0,"0"0"-79"0,0 0 9 0,0 0 7 0,0 0-16 0,0 0-4 0,-103 102 0 0,103-76 0 0,0-2 0 16,4-2-2-16,24-4-1 0,7-5 0 0,-7-7 0 0,4-3 0 0,0-3-3 0,2 0-5 16,-1-14 2-16,-9-4-2 0,-9-8-2 15,-11-2-1 1,-4-2 7-16,0 2 0 0,-4 6 4 16,-28-1 1-16,-13 10 2 15,9 1 2-15,-6 8 0 16,14 4 6-16,9 0-8 15,5 0-3-15,14 22-5 16,0 4-29-16,0 4-192 16</inkml:trace>
  <inkml:trace contextRef="#ctx0" brushRef="#br0" timeOffset="57044.18">16698 17656 1767 0</inkml:trace>
  <inkml:trace contextRef="#ctx0" brushRef="#br0" timeOffset="57706.02">16698 17656 1767 0,'375'4'4'0,"-383"-4"3"0,8 0 11 0,0 19-12 0,0-2-2 16,0 5 1-16,0 4 0 15,8-2 1-15,9-2-1 0,4 5-4 16,-1-10-1 0,-1 1 1-16,10-6-1 0,-5-6 0 15,1-6 0-15,0 0-7 16,-1 0-2-16,-3-18 5 15,-9-7 0-15,1-8-1 16,-9 1-1-16,-4 0 3 16,0 2 0-16,0 4 3 15,0 8 1-15,0 8 6 16,0 1 4-16,0 9 3 0,0 0 0 16,0 0-4-1,0 5-8-15,0 17-2 0,0 10 0 16,0 3 0-1,0 2 0-15,13-3 1 0,6-6-1 16,9-2 0-16,3-8 0 16,1-9 0-16,0-4 0 15,0-5-4-15,6 0-8 16,-6-9 2-16,1-14 4 16,-5-4 0-16,-15-8 2 15,-5 3 2-15,-8-4 2 16,0-4-1-16,0 4 1 15,0-4 1-15,0 0-1 16,-12 0 0-16,3 5 1 16,1 7-1-16,1 6 3 0,-3 8 7 15,7 6 5-15,-1 4-6 16,0 4 4-16,4 0-5 16,0 0-1-16,0 0-7 15,0 8 0-15,0 19 0 16,0 5 0-16,0-1 0 15,0 10 0-15,0-1 1 16,0 4 0-16,0 0-1 16,11 0 1-16,6-6-1 15,4-4 0-15,8-6 0 16,-1-2 0-16,0-8 0 16,1-4 0-16,-4-1-1 0,3-3 0 15,0-3-10-15,-3 0-2 16,0-3-9-16,-1-4-3 15,1 0-31-15,0 0-147 16</inkml:trace>
  <inkml:trace contextRef="#ctx0" brushRef="#br0" timeOffset="57980.26">17829 17748 1753 0,'0'0'16'0,"0"0"-16"0,0 0-12 0,0 0 12 0,0 0-7 0,229-92-171 0</inkml:trace>
  <inkml:trace contextRef="#ctx0" brushRef="#br0" timeOffset="60118.09">18147 17714 1664 0,'0'0'16'16,"0"0"34"-16,0 0-18 16,0 0-5-16,0 0-14 15,0 0 6-15,-28-35-2 0,28 35-6 16,0 0-1-16,0 0-2 15,0 17-8-15,0 10 0 16,3 4 0-16,18-5 1 16,0 2-1-16,8-6-1 15,-5-4 1-15,1-2 0 16,-1-6 0-16,1-5-3 16,0-5-15-16,-1 0-3 15,5-9 14-15,-5-9-1 16,-3-14-3-16,-9 2-7 15,-5-6 11-15,-7 8 3 16,0 2 2-16,0 7 2 0,0 6 2 16,0 5 4-16,-4 8 11 15,-3 0-2-15,7 0 0 16,0 0-7-16,0 14-8 16,0 8 2-16,0 5-1 15,0 0 1-15,0 3-1 16,15-2 0-16,10-2 0 15,3-8-1-15,6-3 0 16,-2-8 0-16,4-2 1 16,-2-5-1-16,2 0-2 15,-7-15-1-15,-4-11 0 16,-8-6-1-16,-14-6 1 16,-3-7 2-16,0 1 1 15,0-6-1-15,-9 1 1 0,-6 0 1 16,-2 11 0-16,2 8 2 15,5 16 5-15,2 7 6 16,5 7 2-16,3 0-4 16,0 7-12-1,0 30-1-15,0 7 1 0,7 13 0 16,18 2 0-16,-4 3 1 16,0-3-1-16,-2-6 0 15,-2-9 0-15,-4-11 0 16,-6-12 0-16,-3-12 0 15,4-7-1-15,-8-2 0 0,0-2-1 16,0-20 0 0,0-13 0-16,0 3-1 0,0-4 3 15,0 7-1-15,0 0 0 16,21 8 0-16,3 2 0 16,12 7 1-16,6 6-1 15,3 6-1-15,5 0-2 16,-14 18 2-16,-4 9-2 15,-11 4 3-15,-10 5 1 16,-11 0 0-16,0-3 0 16,0 1 0-16,0-6 0 15,-23-6 0-15,3-6-1 16,3-10 0-16,9-2 1 16,-2-4 1-16,10 0-1 0,0 0 2 15,0-4-2-15,0-18-2 16,31-2 2-16,1-6-2 15,4 0 2-15,6 1-1 16,-6-3-1-16,-4-1 0 16,-2 4 1-16,-11 3-1 15,-6 4 0-15,-9 7 1 16,-4 4 1-16,0 11 3 16,0 0 4-16,-7 0 17 15,-22 4-8-15,-5 18-16 16,9 13 2-16,10 7 4 15,15-3 1-15,0 1-4 16,25-5-2-16,32-11 0 0,17-6-1 16,7-10-1-1,12-8-12-15,6-8-25 0,-5-24-89 16</inkml:trace>
  <inkml:trace contextRef="#ctx0" brushRef="#br0" timeOffset="95321.7">3390 14011 1611 0,'0'0'19'0,"0"0"-17"0,0 0 28 0,0 0 5 0,0 0-26 0,0 0 4 0,0 0 16 0,0 0-13 0,0-59-4 0,0 53-2 16,0 1-1-16,0 3 4 0,0-1-9 0,0 0 0 0,0 0-3 0,0 0 2 0,-17-2 1 15,2 1 2-15,-2-2-3 16,-4 2 0-16,9 4 1 15,-8 0-1-15,-1 0 0 16,4 0-1-16,-6 0-2 16,2 6 1-16,0 8-1 15,-3 4 0-15,7 2 0 0,5 4 0 16,-1 1 0-16,13 3 1 16,0-6 0-16,0 2-1 15,0-2 0-15,0-5 0 16,0 0-1-16,17-7 1 15,4 0 0-15,3-4 0 16,-3 0 0-16,8-2-1 16,-1-2 1-16,1-2 0 15,3 0 0-15,-4 0 0 16,1 2 0-16,-1 2-1 16,-7 2 1-16,-4 4 0 15,-9 1-2-15,-1 4 2 0,-7-1 0 16,0 0 0-16,0 2 0 15,0 0-1-15,-7-2 1 16,-18 2 1-16,-7-5 0 16,-1-2-1-16,-8-4 1 15,5-4-1-15,-6-1 1 16,2 0-1-16,-5 0 1 16,7-10 0-16,6-4-1 15,7 6 1-15,14-4-1 16,3 8-1-16,2-2-15 15,6 2-46-15,0 2-1599 16</inkml:trace>
  <inkml:trace contextRef="#ctx0" brushRef="#br0" timeOffset="95808.98">3642 14072 1634 0,'0'0'39'0,"0"0"-35"0,0 0 52 0,0 0-35 0,0 0-17 0,0 0-3 0,0-1 6 0,0 1-1 0,0 13 4 0,0 8 2 0,0 2-1 0,6 8-4 0,-3 1-2 0,1 6-1 16,-4 4-1-16,0 2 0 16,0 2-2-16,0 2 0 0,0-4 0 15,0-4-2 1,0-5 1-16,0-5 0 0,0-4 0 16,-7-4 0-16,-3-4 0 15,3-2-1-15,3-6-28 16,-6-8-23-16,3-2-402 15</inkml:trace>
  <inkml:trace contextRef="#ctx0" brushRef="#br0" timeOffset="96235.49">3589 14137 1730 0,'0'0'13'0,"0"0"-10"15,0 0 14-15,0 0-1 16,0 0-13-16,0 0 0 15,95-76-2-15,-67 76 3 16,0 0-3-16,-3 0 0 16,4 5-1-16,-1 13 0 15,0 0 1-15,1 4-1 16,-8-1 0-16,-4 0 0 0,-14 2-1 16,-3-1 1-16,0-2 0 15,-7 2 0-15,-27 0 0 16,-6 0 0-16,-2-3 0 15,3-2 0-15,6-3 0 16,3-3 0-16,11-8-1 16,2 0-9-16,9-3-48 15,-1 0-427-15</inkml:trace>
  <inkml:trace contextRef="#ctx0" brushRef="#br0" timeOffset="97776.53">4345 14159 1662 0,'0'0'47'0,"0"0"-44"0,0 0 26 0,0 0-8 0,0 0-14 0,-8-107-1 0,8 92 1 0,0 0 3 0,0 5 0 0,0 6 0 0,-13 0 3 0,2 4-1 16,-6 0-6-16,1 0-3 0,-8 17-2 0,-1 1-1 0,4 4 0 0,1 0 0 15,-1 0 0-15,9 0 0 16,1 2 0-16,1-4 1 16,7 2-1-16,3 1 0 15,0-6 1-15,0 3-1 0,0-7 0 16,0 2-1-16,17-7 1 15,-6 0 0-15,2-6 0 16,-1 1-2-16,1-3 1 16,-2 0-1-16,10-3-1 15,0-13 0-15,-2-3-6 16,6-2-4-16,-8-3-7 16,4 0 9-16,-10 0-1 15,-7 0 0-15,1 1 6 16,-5 0 0-16,0 2 5 15,0 3 1-15,0 4 0 16,0 5 0-16,0-2 1 16,0 5 4-16,0 5 0 15,0-5-1-15,0 6-3 0,0 0 0 16,0 0 1-16,0 0 0 16,0 6 4-16,4 7 1 15,0 8-2-15,4 2 0 16,-5 4 0-16,7-1 0 15,-6 2-1-15,3-4-2 16,-3 1-1-16,5-6-1 16,3-5 1-16,-5-3-1 15,7-5 1-15,-7-6 0 16,7 0-1-16,1 0 0 16,-2 0 1-16,-2-5-1 15,6-9 0-15,-1-9-1 16,1 2-5-16,-6-3-4 0,-2 0 1 15,-1-1-2 1,-8 4 3-16,0-2 2 0,0 7 5 16,0 5 1-16,0 3 1 15,0 2 1-15,0 3 4 16,0 3 2-16,0 0-3 16,0 0-1-16,0 0-2 15,-4 0-2-15,4 17 2 16,0 1 0-16,0 4 2 15,0 6 1-15,0-6-2 16,0 3-1-16,0 0 0 16,0 0-2-16,0-6 1 15,0 4-1-15,0-10 0 0,0-1 0 16,0-4 1-16,0-2-1 16,0-6 1-16,0 0-1 15,0 0 2-15,0 0 0 16,0-6-1-16,0-6-1 15,0-8 0-15,0 0 0 16,0-3-1-16,0 2 1 16,8-2-2-16,13 2 1 15,-4 1 0-15,2 4 0 16,5 2 0-16,-3 0 0 16,0 5 1-16,4 3 0 15,-1 3 0-15,-3 3-1 0,2 0 1 16,-2 0-2-1,-4 14 2-15,-2 4-1 0,2 2 0 16,0 0 1-16,-9 3 0 16,-1-4 0-16,-7 1-1 15,0-2 1-15,0 0 0 16,-7-8 0-16,-1-1 0 16,4-8 0-16,4-1 0 15,-6 0 1-15,6 0 1 16,0-14-2-16,0-4 0 0,0-1 0 15,0-2-1 1,21 0 1-16,-4 6 0 0,8-3 0 16,-10 4 0-1,6 0 0-15,4 2 0 0,-5 3 0 16,-2 3-1-16,-3 2 2 16,2 2-2-16,4 2 1 15,-6 0-1-15,2 0 0 16,-6 17 1-16,-1 5 0 15,-7 8 1-15,1-5-1 16,-4 8 1-16,0-1-1 16,0-2 1-16,0-4-1 15,0-5 0-15,0-6 0 16,0-5 0-16,0 0 0 16,0-6-15-16,0-2-216 0</inkml:trace>
  <inkml:trace contextRef="#ctx0" brushRef="#br0" timeOffset="98307.17">5893 14109 1751 0,'0'0'1'0,"0"0"0"0,0 0-1 0,0 0 5 0,0 0 6 0,0 0-2 16,0 0-1-16,28 68-3 0,-18-60-3 0,1 0-1 0,-3-2 0 0,1-6 3 0,3 0-4 0,1 0 2 0,6 0-1 16,11 0 1-16,6-21-1 0,10 2-1 15,1-7 1-15,12-5-1 16,1 0 0-16,5-3-1 16,5-1-4-16,-4 1 0 15,-13 6 3-15,-13 10 1 16,-19 10-3-16,-21 8-60 15</inkml:trace>
  <inkml:trace contextRef="#ctx0" brushRef="#br0" timeOffset="126270.83">3055 14985 1653 0,'0'0'48'0,"0"0"-36"0,0 0 35 0,0 0-11 0,0 0-26 0,0 0-6 0,0 0 10 0,0 14 5 0,11 18-8 15,-5 8-4-15,-6 8 1 0,0 10-3 0,0 8-1 0,0-1-2 0,0-5-1 0,0-5-1 0,0-14 1 0,0-3-1 0,0-11 0 0,0-4-1 16,0-9-5-16,0-1-23 0,0-9-18 16,-6-4-148-1</inkml:trace>
  <inkml:trace contextRef="#ctx0" brushRef="#br0" timeOffset="126716.24">2854 14911 1627 0,'0'0'123'16,"0"0"-123"-16,0 0 19 0,0 0 10 16,0 0-15-16,0 0-11 15,-29-64-2-15,43 46 3 16,18 1 2-16,9 2-4 16,-1 2-2-16,-4 1 1 15,10 11-1-15,-8 1 1 16,1 0-1-16,3 0-1 15,2 18 0-15,1 5 1 16,-3 6 0-16,-2 2 0 0,-3 6-3 16,-4 3 2-1,-12 0 1-15,-14-2-1 0,-7 0 1 16,0 2 1-16,-4-4-1 16,-34-4 1-16,2-1 0 15,-5-9 0-15,5-5-1 16,4-6 1-16,-1-3-1 15,3 0 0-15,15-2-7 16,-2-6-35-16,13 0-207 16</inkml:trace>
  <inkml:trace contextRef="#ctx0" brushRef="#br0" timeOffset="127951.48">3430 15346 1716 0,'0'0'51'15,"0"0"-49"-15,0 0 2 0,0 0 15 0,0 0-19 0,0 0 0 0,9-38 0 0,10 38 0 0,6 2 1 0,-4 14 1 0,-1 4-2 0,-3 8 2 0,-5 0 0 0,-12 0-1 16,0 0 0-16,0-3-1 0,0-8 1 0,0-5-1 0,0-8 0 15,-4-4-1-15,-4 0 0 16,-1 0 0-16,-2-22-6 16,1 1-4-16,10-11 7 15,0 5 1-15,0-3 3 16,0 2-1-16,10 5 1 16,14 2-1-16,1 11 1 0,0-1 0 15,-7 11 0-15,3 0 0 16,0 0 1-16,-6 7-1 15,2 11 3-15,0-1-1 16,-1 2 5-16,1-3-3 16,-6-1-2-16,6-7 0 15,-4 1-1-15,3-5-1 16,-3-4 0-16,-2 0 1 16,-3 0-1-16,9 0 0 15,-4-14-1-15,2-6-1 16,-2 0-9-16,-5-1 6 15,-8 0-1-15,0 4 5 16,0 6 1-16,0 3 1 16,0 8 13-16,-21 0-2 15,0 0-1-15,-7 0-3 0,0 15-2 16,3 8-2-16,0 1 3 16,10 2 1-16,11 0-3 15,4-2-1-15,0 2-3 16,0 0 2-16,15-5-3 15,18 0 1-15,5-2-1 16,1-4 0-16,7-5 0 16,3-1 0-16,0-9 0 15,8 0 0-15,-4 0-5 16,-3-9-2-16,-1-9-5 16,-9 0-3-16,1-6 8 15,-12 2 1-15,-8 0 5 0,-10 1 0 16,-7 4 1-16,-4 2 0 15,0 7 0-15,0 4 5 16,-15 4 8-16,-14 0-3 16,-5 0 2-16,-6 4-4 15,2 15-2-15,-5 6 0 16,9-4 4-16,15 4 1 16,2-4-6-16,17 1-4 15,0-4 0-15,0-4-1 16,3-1 1-16,22-12-1 15,3 2 0-15,5-3-1 16,5 0-1-16,-2-17-3 16,5-8-4-16,-9-10 0 15,-3-3-7-15,-8-4 9 16,-10-4 0-16,-1 0 3 0,-10-8 3 16,0 4-1-16,0 1 2 15,-17 9-1-15,-4 8 1 16,2 12 0-16,-2 10 1 15,8 4 12-15,1 6 5 16,5 0-8-16,1 14 0 16,6 22-10-16,0 5 1 15,0 9 3-15,0 2 0 16,0 2-2-16,21 0 1 16,0-8-2-16,0 0-1 0,-1-6 0 15,9-7 0-15,-10-2-4 16,5-12-23-16,1-10-31 15,-8-6-85-15</inkml:trace>
  <inkml:trace contextRef="#ctx0" brushRef="#br0" timeOffset="128335.89">4631 15320 1790 0,'0'0'23'0,"0"0"-21"0,0 0 3 0,0 0 7 15,0 120-6-15,0-94-4 0,0 2 2 0,0-10 0 0,0-3-3 0,0-4 0 0,0-11-1 0,0 0 1 0,0 0-1 0,0 0 3 0,0-11-3 0,0-12-4 0,0-4-1 0,0-4 3 16,0-1 2-16,13 1 0 16,16-2-1-16,7 7 1 15,0 8-1-15,-2 10 0 16,-2 8 1-16,-4 0-2 16,8 0 1-16,-1 22 1 0,-3-1 2 15,-8 8 1-15,-12 1-1 16,-3-3 3-16,-9 0-4 15,4-1 1-15,-4-2-2 16,0 1-26-16,0-7-183 16</inkml:trace>
  <inkml:trace contextRef="#ctx0" brushRef="#br0" timeOffset="129101.44">5984 15115 1726 0,'0'0'15'16,"0"0"-15"-16,0 0 34 0,0 0-12 0,0 0-12 0,0 0-1 0,-172-44 0 0,139 56 2 0,-5 10-9 0,10 10 2 0,9 4-1 0,10-4 0 0,9-1-2 16,0-9 0-16,0-8-1 0,34-6-1 0,-2-4 0 0,11-4 0 0,-1-4-8 0,4-18-3 0,-10-4-3 15,-4-2-7-15,-4 1-9 16,-3 5 5-16,-4 8 20 15,-8 2 5-15,-5 10 1 16,-5 2 12-16,-3 6 20 16,0 26-1-16,0 16-9 15,4 9-5-15,-4 7-2 0,4 4-7 16,-4 3-2-16,6-1 0 16,-6-2-1-16,0-6-3 15,0-8-1-15,7-15-1 16,5-7 0-16,1-15 0 15,-2-7 0-15,10-10-2 16,4 0-21-16,3-23 6 16,10-13 0-16,-10-3-7 15,-12-9-4-15,-13 6 12 16,-3 2 10-16,0 4 6 16,-39 9 2-16,-7 9 19 0,-3 4 5 15,5 10 0 1,3 0-10-16,16 0-4 0,8 2-4 15,13 0-7-15,4 0-1 16,0-5-2-16,25-8-28 16,24-7 5-16,12-4-75 15</inkml:trace>
  <inkml:trace contextRef="#ctx0" brushRef="#br0" timeOffset="129864.14">6952 15079 1802 0,'0'0'36'0,"0"0"-36"0,0 0 1 15,0 0 5-15,0 0-2 0,-13 125-3 0,13-89-1 0,4 0 2 0,0-6-2 0,-4-6 0 0,5-8 1 0,-5-6-1 0,0-10 1 0,0 0-1 0,0 0-1 0,0-10 0 16,0-12-12-16,0-12 3 16,0-2 7-16,0-5 2 15,0 4 1-15,8 2 0 16,7 3 0-16,10 10 0 16,9 4-1-16,-6 10 1 15,4 8 0-15,-3 0 1 16,-5 0 1-16,-7 22 1 15,-1 14 2-15,-7 4 4 16,-5 5-3-16,-4-1 4 16,4-6-5-16,-1-4-1 15,1-11 0-15,6-6-2 0,-3-9-1 16,-3-8-1-16,4 0 0 16,9 0 0-16,4-8 1 15,7-18-1-15,4-6 1 16,-7-2-1-16,3-4-4 15,-11-1-5-15,-5 7 0 16,-5-2 3-16,-7 11 3 16,0 8 2-16,0 5 0 15,0 8 1-15,-7 2 8 16,-18 0 2-16,0 8-1 16,-3 14-2-16,3 9 0 15,10 2 1-15,10 3 2 0,5-1-4 16,0-7 0-16,20-5-3 15,18-2-2-15,2-3 0 16,2-7-1-16,-2-2 0 16,5-3-9-16,0-6-32 15,-5 0-29-15,-2-6-653 16</inkml:trace>
  <inkml:trace contextRef="#ctx0" brushRef="#br0" timeOffset="130634.29">7621 15123 1808 0,'0'0'4'0,"0"0"11"0,0 0 3 0,0 0-13 0,0 0-5 0,0 0 5 0,95-18-3 0,-67 18 0 0,1 8 0 0,-8 12 0 16,-10 10 1-16,-3 6-1 0,-8 5-1 0,0-5-1 0,-4-4 0 0,-21-6-2 0,6-8-2 0,-2-8 1 0,12-10 2 16,-3 0-2-16,9-2-4 15,3-21-11-15,0-10 5 16,0-3 8-16,0-2 2 0,0 1 1 15,15 7 2-15,-2 3-1 16,4 6 1-16,-2 11 0 16,-7 2 1-16,1 8 3 15,-5 0 3-15,0 8 2 16,0 14 6-16,5 10-3 16,-5 0-2-16,0 3-2 15,3-9-6-15,1-2 1 16,5-9-1-16,-5 0 0 15,1-5-1-15,3-2 0 16,1-6-1-16,-2 1 1 16,1-3-1-16,5 0-3 15,4 0-3-15,7-21 1 0,0-3-1 16,-3-11-6-16,-4-2-1 16,-6-3 1-16,-2-5 5 15,-5 1 1-15,-8 0 2 16,0 4 3-16,0 7 1 15,0 8 2-15,0 11 10 16,0 2 7-16,0 10 0 16,0 2 1-16,0 0-5 15,0 0-4-15,0 18-10 16,0 13 3-16,0 15 2 0,4-2-1 16,5 6-1-1,-1 2-1-15,-1-1-2 0,10-2 0 16,-5-5 1-16,5-9-2 15,0-8 0-15,-2-4 0 16,-2-15 0-16,-1 1-6 16,1-5-15-16,-2-4-12 15,2 0-27-15,-1 0-40 16,-5-17-831-16</inkml:trace>
  <inkml:trace contextRef="#ctx0" brushRef="#br0" timeOffset="130891.45">8049 15222 1632 0,'0'0'223'16,"0"0"-223"-16,0 0 1 0,0 0-1 0,0 0 2 0,0 0-2 0,0 0-25 0,250-54-9 0,-210 38-59 0</inkml:trace>
  <inkml:trace contextRef="#ctx0" brushRef="#br0" timeOffset="131563.06">9080 14971 1810 0,'0'0'28'0,"0"0"-23"16,0 0 28-16,0 0-12 16,0 0-11-16,-9 112-6 15,9-76 1-15,5 0 0 16,11-4-3-16,1-6-1 0,7-7 0 16,-5-8-1-1,11-8 0-15,-5-3-1 16,4 0-8-16,-1-6-1 0,0-21-1 15,-3 0-1-15,-6-7-5 16,-6 1 4-16,-1 3 4 16,-7 7 6-16,-1 11 2 15,-4 5 1-15,0 7 1 16,0 0 14-16,0 11-7 16,0 14-1-16,0 7-1 15,11 2-4-15,7 3-1 16,-3-11-1-16,6-2 0 15,-4-8 0-15,-2-6 0 16,2-10 0-16,0 0-3 16,-2 0-7-16,2-8 2 0,-6-19 5 15,-1-4 1-15,-10-6 2 16,0-3-1-16,0-2 1 16,0 2 0-16,0 7 0 15,0 1-2-15,0 18-9 16,0 10-15-16,0 4-26 15,11 5-80-15</inkml:trace>
  <inkml:trace contextRef="#ctx0" brushRef="#br0" timeOffset="132108.78">9925 14999 1802 0,'0'0'14'0,"0"0"-9"0,0 0 52 0,0 0-29 0,0 0-14 0,0 0-11 0,-187 50 2 0,173-16-3 0,14-6-2 0,0 2 0 0,0-6 1 0,4-3-1 0,17-8 0 16,0-8-1-16,4-5-1 0,-5 0-4 0,5 0 1 0,-10-14 2 16,6-8 3-16,-8 0-2 15,2-5 1-15,2-3-1 0,-1 2 2 16,4 4-1-16,1 3 1 16,-4 13 0-16,6 4 0 15,2 4 0-15,5 0 0 16,-1 17 0-16,-1 9 1 15,-9 6 0-15,-6-2 0 16,-9-2-1-16,-4-2 0 16,0-7 0-16,0-5 0 15,0-11 0-15,-11-3 1 16,-3 0-1-16,-1-12 0 16,-6-12-1-16,8-7 1 15,9 1 0-15,4-7-1 0,0 5 1 16,0 7 0-16,4-4 0 15,24 9 0-15,14 6-2 16,7 4-23-16,-3 8-29 16,1 2-20-16,-5 0-687 15</inkml:trace>
  <inkml:trace contextRef="#ctx0" brushRef="#br0" timeOffset="132766.78">10615 15055 1472 0,'0'0'292'0,"0"0"-292"0,0 0 37 0,0 0 2 0,0 0-9 0,-44-110-12 0,10 100 4 0,-5 10-10 0,-3 0-4 0,2 27-3 0,2 15-2 0,17 1 0 0,10-3-2 0,11 0 0 15,0-8 0-15,25-5-1 0,11-14-2 0,1-8-1 0,-1-5-4 0,0 0 0 0,2-18 0 16,-5-14 0-16,-5-3 5 16,-7-13 1-16,-4-2 1 0,-6-9-2 15,-3-8 4 1,-2-4-2-16,-6-1 0 0,0-1 0 15,0 8 0-15,-10 15 1 16,-5 16-1-16,2 20 1 16,1 14 5-16,3 0 0 15,1 24-3-15,8 27 0 16,0 20 0-16,0 11-3 16,4 3 4-16,28-5-3 15,2-8 1-15,2-10-1 16,-3-14-1-16,1-12 1 15,-6-11-1-15,0-12 0 16,-7-10-1-16,-2-3 0 0,-2-5-3 16,0-17 0-1,-5-8 1-15,-8-2 0 0,-4-4 1 16,0 1 0-16,0-2 0 16,0 11 1-16,9 8 0 15,2 7 1-15,10 11 0 16,4 0 1-16,7 0 4 15,0 21-5-15,6 0 3 16,-13-2 0-16,-6 3-1 16,-15 4 0-16,-4-4 0 0,0 4-2 15,-8 3 0 1,-20-4-6-16,-8 2-66 16,-10-4-526-16</inkml:trace>
  <inkml:trace contextRef="#ctx0" brushRef="#br0" timeOffset="133315.83">10992 15191 1811 0,'0'0'11'0,"0"0"-10"0,0 0 18 0,0 0 1 0,0 0-13 0,0 0-7 0,53 72 4 0,12-89 1 0,20-17 0 15,10-15-5-15,3 5 0 0,-13 0-4 0,-24 12-70 0</inkml:trace>
  <inkml:trace contextRef="#ctx0" brushRef="#br0" timeOffset="136358.4">2810 16477 1474 0,'0'0'42'0,"0"0"-8"0,0 0 79 0,0 0-61 0,0 0-24 15,0 0-13-15,40 102 1 0,-31-96 1 0,-5-4-8 0,0-2-6 0,-4 0 5 0,4 0 0 0,3-4 2 0,10-18 1 0,8-14-10 0,0-16 0 16,3-3-1-16,-3-2 0 0,-10-2 0 0,-2 5 0 0,-13 6 0 16,0 2-1-16,0 12 0 0,0 7 0 15,0 10 1 1,0 11 0-16,0 6 0 0,0 0-1 16,0 0 1-16,0 0-1 15,0 22-2-15,25 6 3 16,3 12 0-16,1 0 3 15,-5 8 0-15,-3-6-1 16,-6 6 1-16,2-7-3 16,0-2 1-16,-5-10-1 15,1-9 0-15,-2-14 1 16,-3-6-1-16,-4 0 0 16,5 0-4-16,6-24-2 0,-1-10 6 15,1-13-1 1,-2 0-1-16,-5-1-5 0,-5 1 4 15,7 0 0-15,-3 10-1 16,10 5 1-16,-5 9 0 16,-5 12 3-16,3 9 0 15,-10 2 0-15,7 0 0 16,7 6 1-16,1 20 4 16,6 10 0-16,0 12 3 15,-10 6 0-15,2 4-4 16,-9 5-2-16,0-5-1 15,3-4-1-15,-3-10 1 16,2-9-1-16,5-12-1 16,6-13-23-16,2-6-65 15</inkml:trace>
  <inkml:trace contextRef="#ctx0" brushRef="#br0" timeOffset="136811.94">3991 16240 1772 0,'0'0'0'15,"0"0"1"-15,0 0 24 0,0 0-7 0,0 0-10 0,0 0 10 0,-124-22-8 0,100 44-6 0,-5 14 2 0,5 5 2 0,12 3 0 0,3 4-4 0,9-2-2 0,0-12-2 16,0-6 0-16,21-14 0 0,3-6-1 16,5-8 1-16,-1 0-1 15,-3 0-8-15,-1-18 1 16,1-8-1-1,-8-7-6-15,-2-2 0 0,-1-1 4 16,-7 6 2-16,1 2 5 16,-4 12 1-16,1 5 2 0,-5 7 1 15,0 4 4-15,0 0 12 16,0 15-9-16,4 11-4 16,4 10 2-16,5 0-3 15,-2 4-2-15,6-6 0 16,-2 2 0-16,2-7-33 15,-1-4-208-15</inkml:trace>
  <inkml:trace contextRef="#ctx0" brushRef="#br0" timeOffset="137185.07">4574 16333 1743 0,'0'0'14'0,"0"0"-12"0,0 0 36 0,0 0-25 0,0 0 0 0,0 0-3 0,-172 35 2 0,147-10 3 0,6 0-9 0,6 6 0 0,13-3-3 0,0 1-2 0,0 0 0 0,13-8-1 15,19-2 1-15,1-11-1 0,8-2-7 0,-1-6-21 0,6 0-6 16,-1-6-47-16,-9-12-377 15</inkml:trace>
  <inkml:trace contextRef="#ctx0" brushRef="#br0" timeOffset="137841.65">4574 16333 1814 0,'61'-240'26'0,"-65"240"-26"0,0 0 29 16,4 0-11-16,0 17-18 15,0 15 1-15,0 7-1 16,8 6 3-16,9 13 2 16,-6 5-2-16,3 8 3 15,-3-2-3-15,-2-7-1 16,3-6-2-16,-5-19 0 15,7-16 0-15,-7-7 0 0,6-10 0 16,-1-4-5 0,1 0-8-16,6-26 5 0,2-6 6 15,3-12-4-15,1 4-7 16,4 0 4-16,-1 8 4 16,-3 6 4-16,-8 12 1 15,2 5 0-15,-6 9 0 16,4 0 0-16,-2 27 7 15,2 9 0-15,-6 4 0 16,-1-5 0-16,-2 7-4 16,-5-13 1-16,5 3 1 15,1-10-4-15,-1-7 0 16,3-7-1-16,3-7 0 16,3-1 0-16,2 0 0 0,1-9-6 15,5-14 0-15,-4-8-5 16,-6-6-9-16,6 3 6 15,-12 2 1-15,-1 5 10 16,-4 6 2-16,-4 7 1 16,0 10 2-16,0 4 15 15,0 0 14-15,0 12-14 16,0 12-7-16,0 6-6 16,0 6 1-16,4-5-1 15,9 0-2-15,2-5 0 16,2-8-2-16,-2 0 1 15,6-4-1-15,0-9 0 16,0-5-18-16,0 0-31 16,-6 0-25-16,-2-22-614 0</inkml:trace>
  <inkml:trace contextRef="#ctx0" brushRef="#br0" timeOffset="138102.9">5207 16173 1762 0,'0'0'0'0,"0"0"-65"0,0 0 43 0</inkml:trace>
  <inkml:trace contextRef="#ctx0" brushRef="#br0" timeOffset="138891.49">5525 16401 1732 0,'0'0'31'0,"0"0"-29"16,0 0 22-16,0 0-3 16,0 0-17-16,0 0-2 15,-11 103 3-15,11-72 2 16,0-1-3-16,0-2-2 0,0-6-1 15,0-4-1-15,0-5 1 16,0-8-2-16,0-1 1 16,0-4-2-16,0 0-11 15,0 0 1-15,0-18 7 16,0-4 0-16,0-6 3 16,0 2 1-16,11 0 0 15,3-5 0-15,10 4 1 16,1 5 0-16,-2 4-1 15,7 8 1-15,-11 6-1 16,2 4 1-16,0 0 0 16,-4 18 2-16,-2 9 4 15,2 11 0-15,-6-1 0 0,3-5 3 16,-3-2 0-16,6-6-4 16,-6-2-3-16,10-10 0 15,-4-6-1-15,-2-2 0 16,6-4 1-16,0 0-2 15,4-10 0-15,3-11 0 16,1-10-1-16,-5-5-11 16,-3 0-6-16,-10-8 7 15,-3 4 1-15,-8 0 3 16,0 8 3-16,0 10 4 16,0 13 0-16,0 9 17 0,-19 0 11 15,-6 13-8-15,5 15-4 16,-1 10 1-16,13 4-4 15,8 2-7-15,0-5 2 16,11-2-2-16,31-7-2 16,4-7-4-16,1-10 2 15,16-7-2-15,-7-6-12 16,9 0-32-16,-6-2-70 16</inkml:trace>
  <inkml:trace contextRef="#ctx0" brushRef="#br0" timeOffset="139374.95">7077 16164 1710 0,'0'0'40'0,"0"0"-34"0,0 0 35 0,0 0-4 0,0 0-11 0,0 0-14 0,-7 10 0 0,7 28 1 0,7 4-4 0,7 2-5 0,1 1-2 0,-6 0 0 0,-1 0-1 0,-4-5 0 16,-4-4-1-16,0-6-5 0,0-13-11 0,3-8-33 0,3-9-33 0,-6 0-782 0</inkml:trace>
  <inkml:trace contextRef="#ctx0" brushRef="#br0" timeOffset="139588.46">6857 16234 1754 0,'0'0'36'16,"0"0"-36"-16,0 0 3 16,0 0 13-16,0 0-13 15,0 0-3-15,148-105 0 0,-79 92 0 16,1 7-1-16,0 6-29 15,-13 0-215-15</inkml:trace>
  <inkml:trace contextRef="#ctx0" brushRef="#br0" timeOffset="140110.73">7274 16290 1765 0,'0'0'38'0,"0"0"-37"0,0 0 15 15,0 0 3-15,0 0-13 16,-3-111-4-16,42 96-2 16,3 7 1-16,-6 6 0 15,-8 2-1-15,-7 0 0 16,-7 0 0-16,-3 0 1 15,0 6-1-15,-1-2 0 16,1 5 0-16,-1-5-2 16,-7-2-3-16,5 0 3 15,-8 3-1-15,0 3 2 16,0 2 0-16,0 4 0 16,0 4 1-16,0 4-1 15,0-4-5-15,0-4-2 0,0-2 6 16,0 3-1-16,0-8 2 15,0-1 0-15,0-2 1 16,0 0 0-16,0-4 0 16,-11 5 1-16,1-1 0 15,-5-4-1-15,2 0 1 16,1 0 1-16,3 0 1 16,1 0 1-16,5-4 0 15,3-18-3-15,0-1-1 16,0-8 0-16,7-6 0 15,18 3-1-15,3-2 0 16,4 0 1-16,-1 5 0 16,1 8 0-16,-4 7 0 0,-7 10-23 15,-13 6-265-15</inkml:trace>
  <inkml:trace contextRef="#ctx0" brushRef="#br0" timeOffset="141250.09">8190 16267 1723 0,'0'0'15'0,"0"0"-13"0,0 0 44 0,0 0-19 0,-50-113-14 0,37 90-6 16,-2 6-3-16,-2 5 0 0,-4 2-1 0,2 5-1 0,-11 5 3 0,-2 0 6 0,-1 19-7 0,-8 6-3 16,8 8 1-16,5 7 1 0,11 0 1 0,17 0-2 15,0-3-1 1,0-10 0-16,13-1 0 0,16-12-1 16,3-5 1-16,6-5-1 15,-2-4 0-15,9 0-1 16,-5-22-4-16,5-1-6 15,-9-4-10-15,-5-4 9 16,-7 0-1-16,-12-5 7 16,-8 9 3-16,-1 4 2 15,-3 10 1-15,0 5 0 16,0 8 3-16,0 0 10 16,0 4 2-16,0 22-9 0,0 7 3 15,0 2 0-15,0-5-1 16,10 6-7-16,18-12 1 15,1-1-2-15,-5-7 1 16,-5-6-1-16,2-6 0 16,-8-4 0-16,3 0 0 15,1-10-2-15,-6-10-2 16,2-4-5-16,-5-6-1 16,-4-3 4-16,1-1 1 15,-1 2 3-15,0 4-1 16,3 2 1-16,-3 8 1 15,0 6 1-15,2 9 1 16,1 3 1-16,1 0-1 0,1 0 2 16,3 5 4-1,-1 9 0-15,6 4-1 0,-4-5-2 16,-1 0-2-16,1-3 0 16,-2-6-1-16,-7-4 0 15,4 0-1-15,1 0 1 16,6-4 1-16,-1-14-2 15,7-4 0-15,-10 4-3 16,6 8 1-16,-6 5 1 16,3 3 1-16,-3 2 2 15,10 0 1-15,3 0 2 16,5 7 0-16,-1 3-4 0,-3-6 0 16,3-4 0-1,1 0 0-15,-1 0 0 0,4-13 0 16,2-12-1-16,-9-3 1 15,-6-8-2-15,-9 0 1 16,-10 5-1-16,0 8 0 16,0 7 1-16,-14 10 0 15,-7 6 0-15,2 0 1 16,6 18 1-16,13 8 0 16,0 6-2-16,17 4 1 15,40 0-1-15,9-4 1 16,6-2-1-16,-9 1 0 15,-14-4-1-15,-17-1 0 16,-20-2 2-16,-12 6-1 16,0-2 0-16,-25 3 0 0,-18 0-12 15,-16-8-74-15</inkml:trace>
  <inkml:trace contextRef="#ctx0" brushRef="#br0" timeOffset="-180797.14">3941 3753 1781 0,'0'0'13'0,"0"0"-9"0,0 0 28 0,0 0-10 0,0 0-18 0,0 0 1 0,0 0 6 0,-13 114-4 0,13-68-2 0,0 5 0 0,0 9-1 0,0 0-1 16,4 1-2-16,9-2 1 0,-2 0-1 0,-1-5 0 0,1-10-1 16,-3-6 0-16,-2-9 0 15,1-12-1-15,1-3-12 16,-8-7-32-16,0-7-59 15</inkml:trace>
  <inkml:trace contextRef="#ctx0" brushRef="#br0" timeOffset="-180543.56">4023 4139 1800 0,'0'0'15'0,"0"0"-15"15,0 0 9-15,0 0 1 16,0 0-10-16,0 0-1 16,36-2 0-16,2 2 2 0,1 0-1 15,3-2 0-15,-2-2-3 16,2 1-3-16,-6-2-15 15,2-5-29 1,-10-2-328-16</inkml:trace>
  <inkml:trace contextRef="#ctx0" brushRef="#br0" timeOffset="-179960.48">4334 3721 1781 0,'0'0'23'0,"0"0"-20"15,0 0 15-15,0 0-2 0,0 0-12 16,-29 115 3-16,29-61 2 16,0 4 2-16,0 3-4 15,0-4-2-15,0 0-1 16,0-1-2-16,8-4-1 15,-5-5-1-15,11-6 0 16,-3-9 0-16,10-5-8 16,0-12-29-16,3-7-37 15,-5-8-723-15</inkml:trace>
  <inkml:trace contextRef="#ctx0" brushRef="#br0" timeOffset="-177378.01">4684 4082 1423 0,'0'0'230'0,"0"0"-203"0,0 0 17 0,0 0-9 0,0 0-16 0,0 0-4 0,-11-59 0 0,5 49 0 0,2-2-4 0,0 1-3 0,4 1 1 15,0 0-4-15,0 4 4 0,0 2-4 0,0 3 0 0,0 1-2 0,0 0 0 16,0 0 3-16,0 11-4 16,0 15-1-16,0 10-1 15,0 6 1-15,0-2 0 16,4-1-1-16,10-1 0 16,-7-6 0-16,6-4 0 15,-5-6 0-15,3-6 1 16,-1-7-2-16,-6-2 1 15,3-7 0-15,1 0-4 16,1 0-2-16,3-4 0 16,5-18 5-16,-6-4 0 15,2-4 0-15,-1-1 1 0,-9 3-1 16,-3-1 1-16,0 3 0 16,0 4 0-16,0 3 0 15,0 8 0-15,0-2 0 16,0 3-1-16,0 6 1 15,0 0 0-15,0 4 1 16,0 0 1-16,0 0 0 16,0 18-2-16,0 11 1 15,0 2-2-15,6 2 2 16,2-2 0-16,-1-1-1 16,7-7 0-16,1-3-2 15,6-8 2-15,-4-4 0 0,2-8-1 16,5 0-2-16,1 0-7 15,-1-16 6-15,-3-6 1 16,-4-6-2-16,-5 1 3 16,-9 0 0-16,-3-4 2 15,0 8-1-15,0 0 1 16,0 7 2-16,0 5 3 16,-3 0 6-16,-5 3-1 15,1 6-3-15,1 2 2 16,2 0-2-16,4 0-6 15,0 10-1-15,0 17-3 0,0 2 3 16,0 3-1 0,13-1 1-16,-1-3 1 0,-5-6-1 15,7-4-1-15,-7-4 1 16,-3-7 1-16,2-6-1 16,-3-1-1-16,-3 0-3 15,0 0 1-15,0-4 1 16,0-16 1-16,0-6 0 15,0-5 1-15,0-2 0 16,0 3 0-16,4-1 0 16,4 9 0-16,-4 7 0 15,9 6 0-15,-6 8 0 16,7 1 0-16,5 0 0 16,1 5 0-16,9 14 0 0,-5 3 0 15,-3 1 0-15,-4-1 0 16,-9 1 0-16,0-4 0 15,-8-1 0-15,3-5 0 16,-3-5 0-16,0-7 0 16,0-1-3-16,0 0 0 15,0 0 3-15,0-9-1 16,0-14-1-16,0-3 2 16,0-4 0-16,0-2 0 15,14 0 0-15,-3 7-1 16,6 2 1-16,-6 7 1 15,3 9-1-15,-3 4 1 16,2 3-1-16,8 0 0 16,-2 24 1-16,6 6 0 15,-8 4 1-15,-2 5-2 0,-2-5 1 16,-1-2-1-16,1-3 0 16,4-7 1-16,-2-5-1 15,10-7-1-15,-1-7 1 16,12-3-3-16,2 0-1 15,11-19 1-15,-5-4 1 16,5-6-4-16,-11-2 2 16,-9 0-1-16,-9 0 2 15,-12 3 1-15,-8 6 2 16,0 3 0-16,0 6 2 0,-21 7 11 16,-11 6 5-1,-6 0-2-15,2 0-5 0,-6 16-1 16,10 6-5-16,4 4-2 15,11 1-1-15,17-4-1 16,0-1-1-16,0-3 0 16,0-3-1-16,21-6 1 15,7-5-2-15,6-5-2 16,-2 0-1-16,1 0 0 16,-1-14 1-16,-4-5 2 15,-3-2-1-15,-8 2 1 16,-13 5 1-16,-4 3 1 15,0 7 0-15,0 4 1 0,0 0 4 16,0 0 1-16,0 16-3 16,0 6-2-1,0 6-1-15,3-1 0 0,14-5 0 16,4-7 0-16,4-2 0 16,0-9-1-16,3-4-2 15,0 0-1-15,5-15 2 16,-5-10-1-16,-3-7 1 15,-8-2 1-15,-6 0 0 16,-3 3 1-16,-3 9 0 16,-5 9 0-16,0 9 0 15,0 4 0-15,0 0 2 16,4 0-2-16,0 15-1 16,0 9 1-16,0 2-1 0,-4 1 1 15,0-5 0-15,0-7 0 16,0-2 0-16,0-5 0 15,0-4 0-15,0-4 1 16,0 0-1-16,9 0 3 16,-5-22-3-16,11-12 0 15,2-7 0-15,0-3-1 16,2-1 1-16,2 8 0 16,0 7 0-16,0 10 0 15,-2 16 0-15,-2 4 0 16,3 6 0-16,-4 21 3 15,4 4-1-15,1 5 1 16,-9-2-3-16,-3-2 0 0,-1 0 1 16,-1-1-1-1,-7-1-1-15,0-5-27 0,0-3-95 16</inkml:trace>
  <inkml:trace contextRef="#ctx0" brushRef="#br0" timeOffset="-175976.53">7119 4141 1739 0,'0'0'18'0,"0"0"-1"0,0 0 20 0,0 0-20 0,0 0-9 0,0 0-1 0,-25-2 6 16,25-16-10-16,0-7-3 0,17-7 6 0,2-8-2 0,10-8-1 0,-5-11-2 0,1-2-1 0,-8-9 2 0,-9-3-2 15,-8 8 1-15,0 5-1 16,0 7 1-16,-15 11-1 16,-10 8 1-16,-4 7 0 15,5 9 2-15,3 8 8 16,4 4 1-16,6 6-4 15,3 0-1-15,-1 11-4 16,5 26-2-16,4 19-1 16,0 15 0-16,0 5 0 15,0 9 1-15,7-3-1 16,22-2 0-16,1-10 1 16,6-12-1-16,0-16 0 0,-2-10 0 15,2-16 0-15,0-6 0 16,-2-10-1-16,6 0-1 15,9-10 0-15,-3-17 0 16,-3-7-2-16,-9-6-2 16,-18-6 0-16,-7 3 2 15,-9 1 1-15,0 6 2 16,0 13 1-16,-25 10 0 16,1 13 4-16,-5 0 5 15,1 11-3-15,0 22-1 16,11 5-3-16,9 4 0 15,8-5-2-15,0-1 0 16,8-5 1-16,28-9-1 0,5-4 0 16,8-8 0-1,8-6-1-15,8-4 1 0,5 0-3 16,4-18-5-16,-14-5-5 16,-3-5 0-16,-7-1 0 15,-22-2 1-15,-11 0 7 16,-13 5 4-16,-4 2 1 15,0 9 1-15,-21 8 6 16,-19 7 13-16,-13 0 1 16,-4 7-9-16,8 16-4 15,7 4-6-15,18 2 0 16,16-1-2-16,8 1 0 0,0-6 0 16,21-5 0-1,15-5-1-15,9-7-3 0,1-6 0 16,-3 0-5-16,3-4 0 15,-1-17-2-15,-9-7 2 16,-7-2-1-16,-8-4 0 16,-14 4 10-16,-7 8-1 15,0 6 1-15,0 9 2 16,0 7 15-16,0 0 2 16,0 11-11-16,0 21-5 15,0 7-3-15,0 4 1 16,0-5-1-16,0-6 0 15,14-7 1-15,4-9-1 16,7-6 0-16,0-9-1 16,3-1 1-16,6 0-5 0,-5-17-3 15,-1-10 0-15,-7-5 2 16,-10-6-3-16,-3 1 5 16,-2-2 4-16,-6-1 0 15,3 2 0-15,1 0 0 16,8 3 4-16,8 7-1 15,9 6-3-15,3 7 0 16,6 10 0-16,-2 5-1 16,2 0 1-16,-6 27 0 15,-4 6 0-15,-10 6 0 0,-7 1 0 16,-4-2 0 0,-7-6 0-16,0-2 0 0,0-6 0 15,0-6 0-15,-3-3 1 16,-12-9-1-16,-3-6 0 15,1 0 3-15,-2 0 0 16,2-23 3-16,6-4-3 16,5-8-2-16,6-1-1 15,0-4-2-15,25 4 0 16,17 8-1-16,-3 8-7 16,3 12-41-16,-13 8-98 15</inkml:trace>
  <inkml:trace contextRef="#ctx0" brushRef="#br0" timeOffset="-175397.03">8900 3792 1840 0,'0'0'9'16,"0"0"-4"-16,0 0 16 0,0 0-17 0,0 0-3 0,0 0-2 0,-7 129 1 0,18-97 0 0,-7-7 1 0,-4-5-1 0,0-5 0 0,0-10 0 0,0-3-1 0,4-2 1 0,-4 0-4 16,3-16-1-16,3-12-1 15,5-10 1-15,6-2 3 0,-1-4 0 16,1 4 1-16,3 2 0 15,-1 10 1-15,-2 9 0 16,4 13 0-16,-4 6 0 16,2 4 1-16,6 21 2 15,-4 7-3-15,0 4 2 16,-1-4-1-16,-4-2-1 16,1-6 0-16,-2-9 0 15,-2-4 0-15,-2-9 0 16,3-2 0-16,1 0-1 15,-2-6-2-15,4-18 2 16,-5-2 0-16,-5-6-1 16,-3-2 0-16,-4 1 0 0,0 6 2 15,0 7 0-15,0 9 0 16,0 10 1-16,0 1 4 16,0 7 2-16,6 19-7 15,5 9 0-15,6-2 1 16,-2-2-1-16,2-7 1 15,4-8-1-15,-6-4-1 16,-1-3 1-16,6-6-5 16,-4-3-29-16,-3 0-99 15</inkml:trace>
  <inkml:trace contextRef="#ctx0" brushRef="#br0" timeOffset="-175086.21">9239 3345 1826 0,'0'0'1'0,"0"0"-1"0,0 0-5 0,0 0 5 0,0 0 0 0,0 0-1 0,40 94 1 0,-36-76 0 0,-4-2 0 0,0-5 0 0,-15-4 0 0,-14-3 2 0,1-4 0 0,3 0-1 15,8 0 2-15,6-6-1 0,5-14 0 0,6-4-2 16,0 2-2-16,21 6-4 16,21 7-8-16,-6 9-37 15,2 0-187-15</inkml:trace>
  <inkml:trace contextRef="#ctx0" brushRef="#br0" timeOffset="-174454.32">9579 3693 1829 0,'0'0'4'0,"0"0"-3"15,0 0 12-15,0 0-9 16,0 0-4-16,0 0 1 16,18 113-1-16,-18-96 1 15,0-6 0-15,0-7 0 16,0-4 0-16,0 0-1 16,0-10-2-16,6-18-9 15,-2-6 4-15,7-3 3 16,3 6 3-16,-3 2 0 15,2 9 1-15,-1 6 2 16,1 6 1-16,6 8 1 16,2 0-1-16,7 0 1 0,4 12 1 15,2 4-1-15,2-2-4 16,-3-4 2-16,1-7-2 16,5-3 2-16,-1-3-1 15,-2-17 0-15,-7-5 0 16,-8 0-1-16,-14 0 0 15,-7 4 0-15,0 7 0 16,0 6 0-16,0 8 2 16,-15 0 8-16,-2 18 0 15,4 30-4-15,9 21-2 16,4 15 2-16,0 8-3 16,0 0-2-16,9-4 1 0,3-3-1 15,-5-6 0-15,-1-4-1 16,-6-10 0-16,0-8 0 15,0-14 0-15,-6-12 0 16,-13-14 0-16,-1-16 2 16,-9-1 2-16,1-15 1 15,3-29-2-15,8-23-1 16,17-17-1-16,0-16-1 16,0-11 1-16,25 6-1 15,3 5-4-15,-3 18-21 16,-14 25-90-16</inkml:trace>
  <inkml:trace contextRef="#ctx0" brushRef="#br0" timeOffset="-173591.95">6931 4853 1820 0,'0'0'27'0,"0"0"-18"0,0 0 21 0,0 0-9 0,-193 118-10 0,146-70-5 0,-3 2 4 0,5 0-2 15,0-2-4-15,1-2 0 0,2-2-1 0,6-3-2 0,2-10-1 0,10-4 1 0,12-7-1 0,5-8 0 0,1-6-5 0,6-6-5 0,0 0-7 0,0 0-25 16,0-22-40-16,6-6-604 16</inkml:trace>
  <inkml:trace contextRef="#ctx0" brushRef="#br0" timeOffset="-173200.16">6376 4903 1657 0,'0'0'73'0,"0"0"-69"16,0 0 32-16,0 0-7 15,0 0-20-15,0 0-4 16,0 0 9-16,0 0 0 16,0 0-2-16,8 1-1 15,-1 5-1-15,3 5-1 16,1 3-1-16,6 4 1 15,2 2-1-15,-2 4-1 16,0 0-3-16,2-3-1 16,-2 2 0-16,4 1-2 15,8 2 0-15,-1 4 0 16,8 3 0-16,2 0 0 0,2-1-1 16,1-2 1-16,-1-3-1 15,-2-4-2-15,-13 2-9 16,-18-3-89-16</inkml:trace>
  <inkml:trace contextRef="#ctx0" brushRef="#br0" timeOffset="129899.59">13562 11646 905 0,'0'0'129'0,"0"0"-124"0,0 0 21 0,0 0 61 0,0 0-6 0,0 0-53 0,0 0-2 0,0 0 47 0,0 0-3 0,-18 0-35 0,18 0 20 0,0 0-34 0,-3 0 12 16,3 0-18-16,0 0-11 0,0 0-3 0,0 0-1 16,0 0 1-16,0 0 1 15,0 0 0-15,0 0 3 16,0 0-4-16,0 0-1 15,0 0 0-15,0 0 0 16,0 0 0-16,11 0 0 16,-1 0 0-16,1 0 0 15,-4 0 0-15,11 0 1 16,-11 0-1-16,10 0 0 16,-2 0 0-16,6 0 2 15,0 0 0-15,4 0 2 16,-5 0-4-16,-4 0-1 15,4 0 1-15,-2 0 1 0,-7 0-1 16,6 0 0-16,-2 0-1 16,2 0 2-16,4 0-2 15,0 0 2-15,7 0-1 16,-3 0 0-16,0 0-1 16,3 0 0-16,-3 0 1 15,3 0-1-15,-3 0 1 16,-6 0 0-16,11 0 0 15,-11 0 0-15,9 0 0 16,1 0-1-16,-8 0 1 16,3 0 0-16,1-2 0 0,-1 2 0 15,5-1 0 1,3-2 0-16,2 3-3 0,-5-1 4 16,-1 1-1-16,0 0 0 15,-10 0-2-15,0 0 2 16,0 0-1-16,-1 0 1 15,-6 0-1-15,6 0 1 16,-2 0 0-16,-2 0 0 16,3 0 0-16,1 0 0 15,-6 0 0-15,2 0 0 16,-5-2-1-16,1-1 1 16,-5 3 0-16,0 0 1 0,0 0 0 15,-1 0 0 1,-3 0 7-16,0 0-2 0,0 0 7 15,0 0 6-15,4 0-2 16,-4 0-4-16,0 0-2 16,0 0-6-16,0 0-2 15,0 0-2-15,0 0 3 16,4 0-2-16,2 0-2 16,-6 10 0-16,-14 2-89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04T04:31:29.8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12728 5179 1690 0,'0'0'4'0,"0"0"-3"0,0 0 9 16,0 0 16-16,0 0-14 0,0 0-4 0,0 0 2 0,-4 6 2 0,4-10-2 0,28-14-7 0,1-4-3 0,7-6 1 0,2-4 0 0,-2-4-1 15,-4-4 0-15,0-4 0 0,-2 0 0 0,3 0 0 0,-5-2-2 0,4 1 1 16,1 3-7-16,1 6 3 16,-10 4-2-16,-9 10 5 15,-1 4-1-15,-11 3 3 16,1 8-1-16,-4 1 1 16,0 4 0-16,0 2 0 15,0 0 0-15,0 0 0 16,0 0-1-16,0 15 0 0,0 10 1 15,0 3 1-15,0 9 4 16,0 4 0-16,0 3 0 16,0 5-2-16,0 1 2 15,0 0-1-15,12 1-4 16,1-2 0-16,8-5 1 16,-6-3-1-16,-6-8 0 15,3-7 0-15,-8-5 0 16,-1-10 1-16,-3-5 0 15,0-3-2-15,0-3-20 16,0 0-102-16</inkml:trace>
  <inkml:trace contextRef="#ctx0" brushRef="#br0" timeOffset="300.61">12728 5179 1522 0</inkml:trace>
  <inkml:trace contextRef="#ctx0" brushRef="#br0" timeOffset="330.7">12728 5179 1522 0,'187'-116'196'0,"-187"112"-193"0,0 0-3 0,25-3 1 0,15-2 1 0,13-1-2 0,6 0 0 0,-3-2-1 0,-6 0-228 0</inkml:trace>
  <inkml:trace contextRef="#ctx0" brushRef="#br0" timeOffset="577.77">13527 4617 1726 0,'0'0'29'16,"0"0"-25"-16,0 0 17 15,0 0-10-15,0 0-10 16,0 0 3-16,0 97 5 15,0-52 1-15,0 2-6 16,0 1 1-16,0 2-2 16,0 3 0-16,0-5-3 15,0 0 2-15,0-6-2 16,0-2 0-16,-7-3 0 16,-1-6-21-16,-1-6-50 0,5-8-416 15</inkml:trace>
  <inkml:trace contextRef="#ctx0" brushRef="#br0" timeOffset="1018.28">13798 4969 1687 0,'0'0'38'0,"0"0"-34"0,0 0 34 0,0 0-3 0,0 0-25 0,0 0-7 0,-17 17-3 0,17 22 3 0,-7 7 2 0,1 5-2 16,2 0 1-16,4 2-2 0,0 5-1 0,0 0-1 0,0 3 1 0,0-10-1 0,-7-7-1 0,7-8-17 0,0-10-28 0,-4-8-105 16</inkml:trace>
  <inkml:trace contextRef="#ctx0" brushRef="#br0" timeOffset="1324.21">13690 5017 1778 0,'0'0'0'16,"0"0"0"-16,0 0 0 0,0 0 5 16,0 0-3-16,0 0-1 15,177-78-1-15,-145 86 1 16,-8 16 0-16,-10 6 0 15,-14 4 1-15,0 2-1 16,0 0 2-16,-38-2-2 16,6-6-1-16,-4-2 3 15,3-5-3-15,9-6 0 16,-1-3-2-16,8-6-56 16,6-6-269-16</inkml:trace>
  <inkml:trace contextRef="#ctx0" brushRef="#br0" timeOffset="1485.18">13690 5017 1778 0</inkml:trace>
  <inkml:trace contextRef="#ctx0" brushRef="#br0" timeOffset="1800.06">13690 5017 1778 0,'413'-273'7'0,"-413"301"-7"16,0 11 0-16,0 13 4 0,0 3 3 0,0 4-2 0,0-5-1 15,0-4-1-15,0-5-1 0,0-8-1 16,0-5-1-16,0-10 1 16,0-5 0-16,0-9-1 15,0-7 0-15,0-1-1 16,0 0-4-16,0-14-5 15,0-8-1-15,10-7 7 16,-3-4 1-16,9 1 1 16,5 0-1-16,-1 2 2 15,9 4-1-15,-1 6 1 16,1 6 1-16,-5 8 0 16,5 5 2-16,-5 1 1 15,1 0-3-15,0 8 4 16,-12 17 6-16,-2 3-4 0,-7 5 1 15,-4-4-4-15,0 0-1 16,0 1-2-16,0-7 1 16,0-3-2-16,0-3 1 15,0-5-40-15,4-8-239 16</inkml:trace>
  <inkml:trace contextRef="#ctx0" brushRef="#br0" timeOffset="2294.31">14770 5055 1728 0,'0'0'24'0,"0"0"-23"0,0 0 33 0,0 0-14 0,0 0-10 0,0 0-3 0,-24-82 11 0,11 76-3 0,-3 6 0 0,-4 0-4 0,-5 0-6 0,-4 17-4 0,5 6-1 0,-1 9 0 16,12 2 0-16,13-2-2 0,0-2 1 0,0-8 0 0,0-3 1 0,17-9 0 0,8-5 0 15,-5-3-3-15,5-2 0 0,4 0-6 16,-1-8 0-16,0-11 1 16,1-4-9-16,-8 2 8 15,-6 2 5-15,-10 2 4 16,-1 10 0-16,-4 3-1 16,0 4 1-16,0 0 5 15,0 0-1-15,0 0-4 16,0 11 0-16,0 8-1 15,8-1 2-15,-4 2-2 16,5-6 2-16,2-2-1 0,1-3 0 16,9-6-7-16,0-3-32 15,-8 0-309-15</inkml:trace>
  <inkml:trace contextRef="#ctx0" brushRef="#br0" timeOffset="3708.91">15182 4700 1777 0,'0'0'3'0,"0"0"-3"0,0 0 2 0,-19 145 8 0,19-93-7 0,0 2 0 16,0-2 1-16,0-4-2 0,0-7 0 0,0-5-2 0,0-13 1 0,0-8 0 0,0-8-1 0,0-7 0 0,0 0 0 0,0 0 0 0,0 0-1 15,0-14-9-15,0-9 1 0,0 0 6 16,0-4 2-16,0 2 1 16,0 0 0-16,19 2-1 15,9 7 0-15,10 5 1 16,2 6 0-16,1 5 0 15,-1 0 0-15,-6 10-1 16,-1 10 1-16,-9 4 0 16,-3 0 1-16,-13 1 1 15,-8 0-1-15,0-3 2 0,0-2 0 16,-33-2 1 0,1-3-2-16,-10-6 1 0,10-4-2 15,-2-5 2-15,11 0-1 16,3 0-1-16,3-17-1 15,5-1-21-15,12-2-114 16</inkml:trace>
  <inkml:trace contextRef="#ctx0" brushRef="#br0" timeOffset="3877.37">15570 5123 1760 0,'0'0'5'0,"0"0"-3"0,0 0 15 0,0 0-7 0,0 0-8 0,0 0-1 0,159-44 0 0,-134 24 0 0,-8-3-1 0,-2 0 3 0,-5-4 0 0,-7 4-1 0,-3-1-1 0,0 3 1 0,0 7-1 0,0 7 3 0,-13 2 7 0,-6 5 12 0,-6 0-11 16,-9 0-11-16,6 17 0 0,-4 6 1 0,11 8-2 0,6 3 0 0,5 3 0 0,6-2 0 0,4-1 0 0,0-3 0 0,0-8 2 0,18-2-1 0,6-8-1 0,5-2 0 0,3-7 1 0,0-4-1 0,6 0-3 0,-2 0-17 0,-4-13-21 0,-11-2-140 0</inkml:trace>
  <inkml:trace contextRef="#ctx0" brushRef="#br0" timeOffset="4875.37">16241 4682 1527 0,'0'0'50'0,"0"0"65"0,0 0-50 0,0 0-30 0,0 0-17 0,0 0-7 0,0 29-3 0,0 11 3 0,0 7 1 0,0 3-3 0,0 5-3 0,0-1-2 0,0-4-3 0,0-2 1 16,4-11-2-16,-1-6 0 0,5-7 0 15,1-12-8-15,-5-4-24 16,0-8-39-16,-4 0-463 15</inkml:trace>
  <inkml:trace contextRef="#ctx0" brushRef="#br0" timeOffset="4955.42">16188 4935 1791 0,'0'0'15'16,"0"0"-15"-16,0 0 0 15,0 0 3-15,223-50-1 16,-124 33-2-16,-4 2 1 16,-14-2-1-16,-20 5 1 15,-25 4-1-15,-15 2 0 16,-21 6-1-16,0 0 1 16,-8 0 0-16,-37 0 0 0,-8 13-1 15,-8 6 1-15,12 3 0 16,11 3 1-16,19-1 0 15,19-1 1-15,0 2-2 16,0-1-1-16,24 0 1 16,5-4 0-16,-1-2 0 15,-7-2 0-15,-13-1 0 16,-5-4 3-16,-3 1 7 16,0 0 8-16,-11-2-5 15,-31 2-11-15,-7 2-1 16,-15-4-1-16,-23-2-53 15</inkml:trace>
  <inkml:trace contextRef="#ctx0" brushRef="#br0" timeOffset="6094.49">13057 5685 1805 0,'0'0'3'0,"0"0"-2"0,0 0-1 0,0 0 7 0,0 0 3 0,0 0-10 0,0 0 0 0,35 24 0 0,57-2 1 0,39-2 1 0,45-4 1 0,61-8 1 0,70-8-2 16,55 0 1-16,47 0 5 0,25-6-8 0,-19-10 0 0,-19-3 0 0,-36-6 1 0,-56 1-1 16,-64 3 1-16,-64 7-1 15,-75 6-3-15,-59 5-36 16,-42 3-148-16</inkml:trace>
  <inkml:trace contextRef="#ctx0" brushRef="#br0" timeOffset="28594.55">22303 3635 1551 0,'0'0'31'0,"0"0"-17"0,0 0 35 0,0 0-4 0,0 0-25 0,0 0-9 0,0 0 4 0,0-28 13 0,0 28-8 0,0 0-6 0,0 0-5 16,0 0-1-16,0 0-2 0,0 0-4 0,0 10 0 0,0 16-2 0,0 8 1 16,0 5 1-16,-4 2 1 15,4 6-1-15,0 1 2 0,-6 6-2 16,2 0 0-16,0 0-1 15,-3-2 0-15,-6-4 0 16,1-5-1-16,5-5 0 16,-7-6 0-16,3-4 1 15,2-8-1-15,1-4 0 16,0-6 0-16,5-4 0 16,3-4-18-16,0-2-19 15,0 0-94-15</inkml:trace>
  <inkml:trace contextRef="#ctx0" brushRef="#br0" timeOffset="29077.66">21766 3663 1700 0,'0'0'1'0,"0"0"5"0,0 0 14 0,0 0 5 0,0 0-13 0,0 0-3 0,-43-88 8 0,43 74-8 0,0-2-1 0,7 0-4 0,22-4 0 0,12 0 0 0,3-2-1 0,18 0 1 15,7 0-1-15,12 1-2 0,10 4 0 0,-6 1 0 16,6 4-1-16,-5 1 0 0,-5 7 0 16,-3 4 1-1,-18 0-1-15,-10 0-1 0,-14 9-2 16,-12 13-18-16,-18 3-55 16,-6 6-1514-16</inkml:trace>
  <inkml:trace contextRef="#ctx0" brushRef="#br0" timeOffset="29567.41">22511 4046 1631 0,'0'0'31'15,"0"0"-8"-15,0 0 18 16,0 0-3-16,0-104-19 16,11 88-10-16,6 3 0 15,4 3-4-15,-2 3-3 16,2 5-2-16,0 2 0 15,3 2 1-15,-3 19-1 16,-2 10 1-16,-5 5 0 16,-11 3 1-16,-3-5-2 0,0 0 0 15,0-7 1-15,0-4-1 16,-3-3 0-16,-11-8 1 16,10-6-1-16,1-4 1 15,3-2-1-15,0 0 4 16,0 0-1-16,0-14-2 15,0-11-1-15,0-7 0 16,0-4 0-16,0-1 0 16,21-2 1-16,3 4-2 15,5 2 1-15,-1 6-1 16,4 2-13-16,-7 6-44 16,-4 4-285-16</inkml:trace>
  <inkml:trace contextRef="#ctx0" brushRef="#br0" timeOffset="30468.97">23282 4026 1642 0,'0'0'32'0,"0"0"-26"0,0 0 40 0,0 0-7 0,-36-122-18 0,19 102-8 0,-4 6-1 0,2 7-1 0,-2 4 4 0,-3 3-6 0,-1 0-6 0,-3 13-2 0,-1 14-1 0,5 5 0 16,3 3 2-16,4 5-2 0,5-3 0 0,9 1 0 15,-1-2 1 1,4-3-1-16,0-5 0 0,0-6 0 16,0-4 0-1,15-8 0-15,10-5 0 0,3-5-2 16,1 0-1-16,8-11 0 15,-4-14 3-15,-5-5-2 16,-3-1 1-16,-8-2 0 16,-6-1 1-16,-3 2 0 15,-3 3 0-15,-1 2 0 16,-4 5-1-16,0 4 1 16,0 4 2-16,0 6-2 15,0 2 2-15,0 6-1 16,0 0 1-16,0 0-2 15,0 0 0-15,0 18-1 16,0 9 1-16,4 4 0 16,-4 5 0-16,0 1 1 0,0-2-1 15,0 2 0-15,0-9 1 16,4-2-1-16,9-6 0 16,-2-8 1-16,6-4-1 15,-5-6-2-15,1-2 0 16,2 0-4-16,6-2 1 15,0-16 0-15,4-7-1 16,-7-4-1-16,3-1 3 16,0-5 3-16,-4-3-1 15,-5 2 2-15,1 2 0 0,-9 3 0 16,-4 8 0 0,0 6 0-16,0 7 0 15,0 3 1-15,0 5 1 0,0 2 4 16,0 0-3-16,0 6-3 15,0 18 0-15,0 9 0 16,-4 4 1-16,-2-1 0 16,6 0 1-16,0 1 0 15,0-5-1-15,0-4 0 16,0-6-1-16,0-6 1 16,0-4-1-16,17-6-1 15,0-6-12-15,2 0-24 16,-6 0-144-16</inkml:trace>
  <inkml:trace contextRef="#ctx0" brushRef="#br0" timeOffset="30849.6">23441 3571 1778 0,'0'0'0'0,"0"0"-1"0,0 0 1 0,0 0 0 0,0 0 0 0,0 0 0 0,91-22 0 0,-66 40 1 0,-18 4-1 0,-7 6 0 0,0 0 2 0,0 0-1 0,-17-3-1 0,-11-3 0 0,-4-8 1 0,7-5-1 16,4-9 1-16,6 0 1 0,6 0 0 16,1-11 3-16,4-9-3 15,4-3-2-15,0 1 0 16,0 4 0-16,25 4-1 16,0 6-6-16,-1 8-37 15,-5 0-127-15</inkml:trace>
  <inkml:trace contextRef="#ctx0" brushRef="#br0" timeOffset="31719.5">23862 3944 1706 0,'0'0'12'0,"0"0"-4"16,0 0 44-16,0 0-21 16,0 0-19-16,0 0-9 15,0 6-1-15,0 22 4 16,0 7-3-16,0-2-1 16,-4 2 0-16,-3-2-2 15,-7-5 0-15,11-2 0 16,-1-5 1-16,0-6-1 15,4-4 0-15,-4-5 0 16,4-6-5-16,0 0-6 16,0 0 0-16,0-8 8 0,0-14 2 15,0-5 1-15,0-2 0 16,0-5 0-16,0-4 0 16,0-2 0-16,0-1 1 15,19 7-1-15,11 6 0 16,-1 6 0-16,7 8 0 15,-8 8-1-15,5 6 1 16,-9 2 0-16,-3 27 0 16,-8 4 0-16,-9 9 0 15,-4 4 0-15,0 2 0 16,0-5 0-16,-4-5 0 16,-5-8 0-16,9-8 0 15,0-8 1-15,0-8-1 0,13-6 1 16,6 0-1-16,15 0 1 15,2-18 0-15,-4-6-1 16,2-6 0-16,-9-2-2 16,-2-4 2-16,-2-2 1 15,-4-5-1-15,0 3 0 16,-10 6 0-16,-3 4-1 16,-4 10 1-16,0 10 1 15,0 4 5-15,0 6 4 16,0 0 4-16,0 12-10 15,0 20-4-15,-11 8 0 16,-3 2 1-16,7 0-1 16,7-3 2-16,0-6-1 0,0-6 1 15,0-7-1-15,0-6-1 16,11-6-1-16,6-5 0 16,4 0-18-16,-2-3-8 15,2 0-46-15,-4-17-321 16</inkml:trace>
  <inkml:trace contextRef="#ctx0" brushRef="#br0" timeOffset="32065.91">24279 3513 1398 0,'0'0'384'0,"0"0"-384"0,0 0 0 0,0 0 0 0,0 0-1 0,0 0 0 0,49-8 0 0,-17 24 0 16,-7 4 1-16,-8 2-4 0,-17 0 2 0,0 0 0 0,-4-2 1 0,-30-2-3 0,-6-4 4 0,-1-4 0 0,5-3 0 0,7-7 0 15,5 0 2-15,7-5-1 16,5-13 1-16,12 0 0 0,0 0-2 16,0 2 0-1,25 0-1-15,11 8-3 0,-4 6-8 16,2 2-35-16,-2 0-242 16</inkml:trace>
  <inkml:trace contextRef="#ctx0" brushRef="#br0" timeOffset="33016.89">24646 3846 1686 0,'0'0'69'0,"0"0"-68"0,0 0 0 16,0 113 13-16,0-74-2 0,0 4-9 16,0-3 0-16,0-7-3 15,0-5 1-15,0-7 1 16,-3-9-2-16,-1-6 3 16,4-2-2-16,0-4-1 15,0 0 3-15,0 0 0 16,0-22 3-16,0-10-6 15,0-3-1-15,21-7 1 16,7-3 1-16,4 0-1 16,4 1-1-16,6 8 1 0,-6 11 1 15,2 8-1-15,-6 15 0 16,-7 2 0-16,-4 8 0 16,-10 22 3-16,-11 8-2 15,0 6 2-15,0 0-2 16,-8-2 2-16,-9-4 0 15,10-9-1-15,7-7-2 16,0-12 0-16,0-4 1 16,17-6-1-16,30 0 1 15,6-16-1-15,10-12-1 16,-3-9-4-16,-7-3-2 16,1 0 7-16,-9 0-2 0,-9 3 1 15,-8 0 1-15,-11 7 0 16,-13 7 1-16,-4 7 6 15,0 9 7-15,0 7 14 16,-21 0-5-16,-11 4-19 16,-8 24-1-16,-5 7-2 15,7 12 2-15,10-1-1 16,12 3-1-16,7-7-1 16,9-5 0-16,0-8 0 15,0-9-1-15,13-9 1 16,16-8-3-16,10-3-4 15,3 0 0-15,4-20-2 16,-10-10-4-16,-4-3 6 0,-8-1 6 16,-6 3 0-16,-11 6 1 15,-3 6 0-15,-4 10 1 16,0 5 4-16,0 4 5 16,0 13-1-16,0 29-9 15,0 20 0-15,0 16 0 16,0 12 0-16,-4 8 1 15,-7 1-1-15,-3-5 1 16,-1-10-1-16,2-12 0 16,-2-14 4-16,-2-12 1 15,0-12 1-15,-8-16 2 16,6-7 2-16,-9-11 0 0,-6 0-3 16,-2-14-3-1,0-19 1-15,5-11-3 16,16-10-1-16,15-10-1 0,0-5-4 15,0 12-14-15,0 13-41 16,4 21-112-16</inkml:trace>
  <inkml:trace contextRef="#ctx0" brushRef="#br0" timeOffset="33461.04">21387 4981 1869 0,'0'0'0'0,"0"0"-35"0,0 0 35 0,319-40 5 0,-69 20 2 0,68-3 4 0,57 2 4 0,35-3-7 15,29 2-6-15,20 0-1 0,-14-1 0 0,-28 1-1 0,-63 5 0 16,-79 0-1-16,-80 7-2 0,-85 4-4 0,-57 3-7 0,-40 2 5 0,-13 1 9 16,0 0 0-16,-20 0-5 15,-22 0-57-15,-11 6-376 16</inkml:trace>
  <inkml:trace contextRef="#ctx0" brushRef="#br0" timeOffset="33965.83">23727 4845 1717 0,'0'0'16'0,"0"0"-8"0,0 0 41 0,0 0-23 0,0 0-15 0,0 0-3 0,-3 3 4 0,3 38 2 0,0 17-4 0,0 14 2 0,0 4-3 0,0 2-6 15,0-2-2-15,11-2-1 0,6-5 0 16,-9-11 2-16,1-10-2 0,-5-12-4 16,0-6-19-16,-4-8-31 15,0-5-47-15,0-10-1383 16</inkml:trace>
  <inkml:trace contextRef="#ctx0" brushRef="#br0" timeOffset="34233.5">23532 5350 862 0,'0'0'922'0,"0"0"-917"0,0 0 7 16,0 0 15-16,0 0-19 16,0 0-7-16,-9 10 1 15,26 20 3-15,7 3 2 16,5 4-3-16,-1 0-4 16,1-6 1-16,-1 0-1 15,-3-8 0-15,-1-1 0 16,-3-3-30-16,0-7-85 15</inkml:trace>
  <inkml:trace contextRef="#ctx0" brushRef="#br0" timeOffset="34436.04">23532 5350 1855 0,'493'-27'10'16,"-525"64"-7"-16,-4 9-3 16,-6 8 5-16,2 6-4 15,2 1-1-15,2-3-14 16,-5-6-107-16</inkml:trace>
  <inkml:trace contextRef="#ctx0" brushRef="#br0" timeOffset="58158.78">22215 7070 1213 0,'0'0'170'0,"0"0"-113"0,0 0 49 0,0 0-28 0,0 0-28 0,0 0-27 0,0 0 6 0,0 0-2 16,0-67-13-16,0 50-2 0,0 1 1 0,0 2 1 0,0 0-8 0,0 2 1 0,0-1 5 0,0 5-4 0,0-3-2 0,0 5 3 16,0 4 0-16,0 2 1 0,0 0-5 15,0 0-5-15,0 2 2 16,0 22-1-16,0 13 0 15,0 7 1-15,-7 3-1 16,-5 6 3-16,3-1-2 16,1 3 2-16,1-1-1 15,-3 3 1-15,3-3-2 16,-1-4 0-16,4-6-2 16,1-4 0-16,-3-8 1 0,6-6-1 15,0-8 0-15,0-7 0 16,0-5 0-16,0-2 1 15,0-2-1-15,0-2-1 16,0 0-4-16,0-5-11 16,-4-17-35-16,-7-10-49 15</inkml:trace>
  <inkml:trace contextRef="#ctx0" brushRef="#br0" timeOffset="58503.54">21596 6797 1682 0,'0'0'1'0,"0"0"9"0,0 0 31 0,0 0 0 0,0 0-23 0,28-116-3 0,18 98-1 0,18-6-2 0,14 2-5 0,16 0-4 0,3 2 0 0,5 4-2 0,1 4 0 16,-12 6-1-16,-10 6 0 0,-13 0-4 15,-15 0-15-15,-15 18-34 0,-17 7-226 16</inkml:trace>
  <inkml:trace contextRef="#ctx0" brushRef="#br0" timeOffset="59314.63">22458 7443 1783 0,'0'0'2'0,"0"0"-1"16,0 0 16-16,0 0 10 15,0 0-16-15,0 0-7 16,25-15-3-16,7-4 1 15,-4-5-1-15,4 0-1 16,-3-6 0-16,-1 0 0 16,-3-4 0-16,-8 0-1 15,-6 1-1-15,-11 5 0 16,0 5 1-16,0 5-1 16,0 7 2-16,-19 5 0 0,-9 5 0 15,-6 1 0 1,-2 0 1-16,-2 5-2 0,6 15 1 15,3 6 0-15,1 7 1 16,7 3 0-16,6 2 0 16,5 2 0-16,3 0 0 15,7 0 1-15,0-3-2 16,0-8 0-16,4-7 1 0,20-8-1 16,8-5 0-1,3-9 0-15,4 0 1 16,7 0-1-16,3-17 2 15,-5-5-2-15,-6-5 0 0,-2 2 1 16,-12-7-1-16,-3 0 2 16,-10-2-2-16,3 0 1 15,-7 2-1-15,-3 2 0 16,-4 5 0-16,0 8 0 16,0 5 0-16,0 6 1 15,0 6 0-15,0 0 0 16,-4 0 0-16,-20 3-1 15,-1 15-1-15,0 4 1 16,14 3 0-16,11-1 0 16,0 1-1-16,0-4 0 15,17-3 0-15,19 1 0 16,0 0 1-16,-2-1-1 16,2-1 0-16,-7 0 1 15,-5 2-2-15,-11-6 0 0,-9 1 1 16,-4-2 1-16,0 2-1 15,0 0 0-15,-34-1 1 16,-2-2 0-16,-6 0 0 16,3-7-2-16,3-3-1 15,2-1-3-15,5 0-5 16,8-10-14-16,14-12-72 16</inkml:trace>
  <inkml:trace contextRef="#ctx0" brushRef="#br0" timeOffset="59677.71">23155 6850 1733 0,'0'0'14'0,"0"0"-9"0,0 0 26 0,0 0-14 0,0 0-13 0,0 0 1 0,-28 122 2 0,13-70 0 0,-2 2-3 0,-4 0 2 0,0-1-2 16,10-7-2-16,-3-3-1 0,10-6 0 0,4-3-1 0,0-4 0 0,0-4 0 16,0-3 0-16,0-6 0 15,0-3-14-15,0-2-34 16,0-5-185-16</inkml:trace>
  <inkml:trace contextRef="#ctx0" brushRef="#br0" timeOffset="60088.54">22890 7124 1778 0,'0'0'3'16,"0"0"-2"-16,0 0 1 15,0 0 3-15,0 0-2 16,237-32-3-16,-175 28 0 16,-14 2 0-16,-7 2-7 15,-12 0-7-15,-12 0 1 16,-6 0-6-16,-7 0 8 0,-4 0 8 16,0 2 2-16,0 7 1 15,0 4 0-15,0 5 1 16,0 3 2-16,0 2 12 15,0 4-2-15,-4 1-2 16,-11 2-2-16,2-1-1 16,1 0-4-16,-1-3-3 15,6-2 1-15,-1-4-2 16,-1-2 0-16,1-6 0 16,4-2 0-16,0-4-1 15,-5-4-26-15,1-2-138 16</inkml:trace>
  <inkml:trace contextRef="#ctx0" brushRef="#br0" timeOffset="60446.13">23267 6691 1756 0,'0'0'0'0,"0"0"-4"0,0 0 3 0,0 0 1 0,0 0 0 16,0 0 0-16,97 47 1 0,-97-22-1 0,-4 1 1 0,-32-2 0 0,-2-3 0 0,6-5 1 0,3-7-1 0,8-7 0 15,6-2 3-15,2 0-3 0,5-9 3 16,8-11-1-16,0-1-2 16,0-1-1-16,8 2 0 15,24 3 0-15,-3 8-1 16,5 9-4-16,-6 0-33 16,-7 2-195-16</inkml:trace>
  <inkml:trace contextRef="#ctx0" brushRef="#br0" timeOffset="60986.64">23727 7088 1762 0,'0'0'5'0,"0"0"6"15,0 0 20-15,0 0-17 16,0 0-14-16,0 0 0 16,-17 62 0-16,17-27 0 15,0-3 0-15,0-2-1 16,0-2 1-16,0-6 1 0,0-6-1 15,0-4 0 1,0-6 0-16,0-5 0 0,0-1 0 16,0 0 0-16,0 0-2 15,0-19-2-15,0-8-2 16,14-2 3-16,-3-6 3 16,6-2-1-16,4-6 1 15,4 4 0-15,7-3 0 16,9 7 0-16,-1 6 0 15,6 8 0-15,-6 12 0 0,-3 9 1 16,-4 0-1-16,-1 19 3 16,-11 13-2-16,-8 6 0 15,-13 5 0-15,0-1-1 16,0-2 0-16,-13-3 1 16,-12-4-1-16,4-3 0 15,-3-6 0-15,12-5-9 16,-1-11-57-16,13-5-604 15</inkml:trace>
  <inkml:trace contextRef="#ctx0" brushRef="#br0" timeOffset="61549.77">24582 7009 1784 0,'0'0'9'0,"0"0"-7"15,0 0 40-15,0 0-18 0,0 0-10 0,0 0-3 0,-78-87 2 0,40 87-6 0,-1 8-4 0,1 21-1 0,9 4 1 0,5 7-3 0,16 0 1 0,8-2-1 16,0-7 0-16,4-5 0 15,24-8 0-15,14-6 0 0,-2-9-8 16,9-3-4-16,-3 0-7 16,-1-1-4-16,-5-17 4 15,-12-6 4-15,-3-5 5 16,-4 1 4-16,-10 0 0 16,-5 3 3-16,-6 4 2 15,0 9 1-15,0 7 6 16,0 5 8-16,0 0-2 15,0 19-9-15,0 21-2 16,-6 16 3-16,-1 12-2 16,-1 15 0-16,-5 9 3 15,1 8-2-15,-5 0-2 16,2-7 2-16,2-13 8 16,1-16 6-16,-1-14-3 15,2-18-1-15,1-15-1 0,3-13-6 16,-8-4 4-16,-6-8 3 15,-4-24-8-15,4-15-4 16,14-9 0-16,7-8 0 16,0 0-2-16,0 2-1 15,0 12-10-15,0 14-20 16,0 14-60-16</inkml:trace>
  <inkml:trace contextRef="#ctx0" brushRef="#br0" timeOffset="61918.83">21592 8149 1698 0,'0'0'146'15,"0"0"-146"-15,379-18 0 0,-27-27 8 0,126-20 8 0,134-20 3 0,83-7-5 0,27-2-4 0,-15 7-10 0,-103 16-11 16,-126 11-289-16</inkml:trace>
  <inkml:trace contextRef="#ctx0" brushRef="#br0" timeOffset="81949.97">16125 10987 1186 0,'0'0'489'0,"0"0"-467"0,0 0 22 15,0 0 5-15,0 0-30 16,0 0-4-16,0 0-2 16,0 0-1-16,0-43-5 15,0 43-5-15,0 18-1 16,0 9 2-16,0 8 1 16,-4 0-1-16,1 5 0 15,-1 2 0-15,4-1-1 16,0 2 0-16,0 0 1 15,0-2-2-15,0-3 0 16,0-3 0-16,0-8-1 0,0-6 0 16,0-7 0-1,0-7 0-15,0-2 0 0,0-3 0 16,0-2-9-16,-4 0-25 16,0 0-13-16,-5-11-257 15</inkml:trace>
  <inkml:trace contextRef="#ctx0" brushRef="#br0" timeOffset="82332">16101 10964 1603 0,'0'0'129'0,"0"0"-121"15,0 0 17-15,0 0 9 0,0 0-28 0,0 0-5 0,9-10 1 0,-1 10 5 0,3 0 1 0,2 7-5 0,4 7 3 0,2 1-2 0,2 2-1 0,0 0-1 16,0 0-2-16,3-1 0 0,-5 0 0 0,6 0 0 0,-4 0 0 16,0-2 1-16,-6-2-1 15,-6 0 0-15,-1-2-6 16,-4 2-21-16,5-2-32 16,-5-4-168-16</inkml:trace>
  <inkml:trace contextRef="#ctx0" brushRef="#br0" timeOffset="82673.87">16701 10876 1764 0,'0'0'9'0,"0"0"-6"16,0 0 26-16,0 0-11 15,0 0-17-15,0 0 1 16,-53 56-1-16,38-26 2 16,-2 2 0-16,0 2-1 15,-8 5 3-15,6-3-3 16,-1 0 0-16,-1-3-1 15,13-6-1-15,-5-7 0 16,13-6 0-16,-4-6 0 0,4-6 0 16,0 0-6-16,0-2-22 15,0 0-46-15,0-10-922 16</inkml:trace>
  <inkml:trace contextRef="#ctx0" brushRef="#br0" timeOffset="82977.19">16734 10899 1717 0,'0'0'15'0,"0"0"-14"16,0 0 24-16,0 0-10 0,0 0-8 15,0 0 5 1,0 50 1-16,5-21-2 0,-5 5-1 16,0 7-2-16,0 3-3 15,0 4-2-15,0 0-2 16,0 0 0-16,0-2-1 16,0-5 0-16,0-5-1 15,12-6 0-15,-9-10-28 16,-3-6-67-16</inkml:trace>
  <inkml:trace contextRef="#ctx0" brushRef="#br0" timeOffset="83503.38">17126 10864 1781 0,'0'0'15'16,"0"0"-12"0,0 0 19-16,0 0 3 0,0 0-22 15,0 0-2-15,-15 67-1 16,15-36 2-16,0 6-2 15,0 1 1-15,0 3 1 16,0 3 0-16,0-1 0 16,0 1-2-16,0 0 1 15,0-5-1-15,0-3 1 16,0-11-1-16,0-2 0 16,0-12 0-16,0-4 0 15,0-5 0-15,0-2 1 16,-4 0 2-16,0 0 0 0,-5-6-2 15,1-6 1-15,4-1-1 16,4-1 0 0,0 2 1-16,0 1 1 0,0 2 2 15,0 4 0-15,0 0-3 16,4 3-1-16,17 2-1 16,7 0 0-16,8 0 0 15,13 0 0-15,5-1 0 16,12-2 0-16,-9 3-2 15,3-2-11-15,-7 2-31 16,-11 0-33-16</inkml:trace>
  <inkml:trace contextRef="#ctx0" brushRef="#br0" timeOffset="84172.45">16004 11899 1643 0,'0'0'38'0,"0"0"-34"0,0 0 49 16,0 0-15-16,0 0-29 0,0 0-6 0,-21-4-3 0,21 4 0 0,29 0 7 0,20 0 0 0,25 0-1 0,22 0 5 0,24 0-5 0,18-12-1 0,10-5-2 16,-2 0-2-16,-6-1 0 0,-15-1-1 15,-9 4 0-15,-10 2 0 16,-17 1 1-16,-8 1-1 15,-14 3 0-15,-14-5 1 16,-8 6-1-16,-16 0 0 0,-9 2 0 16,-8 1 0-16,-8-1-1 15,-4 5-14-15,0 0-33 16</inkml:trace>
  <inkml:trace contextRef="#ctx0" brushRef="#br0" timeOffset="85422.98">18556 11189 1715 0,'0'0'3'0,"0"0"-2"0,0 0 4 0,0 0-3 0,0 0 1 0,0 0-1 0,0 0 3 0,21 10 5 0,0-6 0 0,11 0 0 0,4-2-2 0,10-2 1 0,11 0-4 0,3 0-2 15,14 0-2-15,0 0-1 0,0-6 0 0,-6 0 0 16,-5 0 0-16,-14 0 0 15,-9 0-5-15,-2 2 3 0,-10 1-4 16,-9 3 1-16,2 0 1 16,-4 0-4-16,-6 0-15 15,-1 0-11-15,-6 0-225 16</inkml:trace>
  <inkml:trace contextRef="#ctx0" brushRef="#br0" timeOffset="86245.5">19333 10928 1594 0,'0'0'26'16,"0"0"28"-16,0 0-14 0,0 0-17 0,0 0-8 0,0 0-4 0,-45-35 12 0,41 35-6 0,4 0-4 0,-4 0-2 0,4 0-1 0,0 0-3 0,0 0 1 0,0 0-5 15,0 0 3-15,0 0-2 0,0 0-1 16,0 0-1-16,0 0 0 16,0 0-2-16,0 0 0 0,0 0 0 15,0 7 0-15,0-1-1 16,4 5 1 0,7-2-2-16,6 4 2 0,-1 2 0 15,8 3 1-15,5 0-1 16,-5-1 1-16,1-3 0 15,0-1-1-15,-1 1 1 16,5 2-1-16,-5-5 0 16,1 1 0-16,-4-2 0 15,0-2 0-15,-6-4 0 16,-2 2 0-16,-2-3 0 16,-1-2 0-16,-3 1 0 15,-7-1-1-15,4-1 1 0,-4 0 1 16,0 0-1-1,0 0 2-15,0 0-2 16,0 0 1-16,0 0-1 0,0 0 0 16,0 3 1-16,0 0-2 15,0 4 2-15,0 1-1 16,-7 4 0-16,-18 5 0 16,-3 4 4-16,-7 5 1 15,-1 6 1-15,0 2 0 16,-1 2-3-16,4 0-3 15,1-3-3-15,4-7-42 16</inkml:trace>
  <inkml:trace contextRef="#ctx0" brushRef="#br0" timeOffset="89253.2">21925 10706 1540 0,'0'0'131'0,"0"0"-105"16,0 0 25-16,0 0-4 0,0 0-27 0,0 0-8 0,0 0-1 0,0-22-5 0,0 22-2 0,0 0 2 0,0 8-2 0,0 16 1 0,0 11 0 0,0 4 1 0,0 3-2 0,0-4-3 0,-3 0 0 15,-5 0 1-15,0-3-2 16,8-4 0-16,0-6-3 15,0-5-14-15,0-4-22 16,0-11-60-16</inkml:trace>
  <inkml:trace contextRef="#ctx0" brushRef="#br0" timeOffset="90114.67">22592 10703 1477 0,'0'0'37'0,"0"0"34"0,0 0 32 15,0 0-66 1,0 0 1-16,0 0-8 0,0-46-7 15,0 46-3-15,0 0-4 16,0 0-8-16,-3 11-3 16,-3 15-3-16,2 12 1 15,-3 4 2-15,3 6-1 16,0-4-2-16,4 0-1 16,0-4-1-16,0-8 0 15,0-6 0-15,0-8-1 16,4-5-1-16,17-11-3 0,7-2-3 15,0 0-2-15,12-16-1 16,6-12-5-16,-5-7-2 16,-1-1 3-16,-11-1 0 15,-9-2-5-15,-6 3 11 16,-14 4 6-16,0 1 3 16,0 6 0-16,0 5 7 15,0 6 7-15,0 8 9 16,0 2-8-16,0 4 2 15,0 0-4-15,0 2-11 0,0 21 1 16,0 13-1 0,0 5 2-16,0 12-1 0,0 4 2 15,0 11 2-15,0 7-5 16,0 3 0-16,0 0-1 16,4 0-1-16,-4-3 0 15,0-7 0-15,0-12 0 16,0-8 0-16,-14-15 0 15,3-8 0-15,-2-11 1 16,5-7-1-16,-3-7 2 16,-6 0 3-16,-8-4 1 15,0-21-3-15,-3-3-3 16,3-6 5-16,14-4-2 16,1-4 0-16,10-5-3 15,0 7 0-15,18 2 0 16,18 8-2-16,5 6-9 0,-1-1-44 15,5 4-68-15</inkml:trace>
  <inkml:trace contextRef="#ctx0" brushRef="#br0" timeOffset="90498.53">22981 10843 1798 0,'0'0'3'0,"0"0"-1"0,0 0 15 0,0 0 3 0,0 0-17 0,0 0-3 0,43-56 0 0,-14 56 0 0,-4 12 0 0,3 13 1 0,-11 9-1 0,-9 4 0 0,-3-2 0 0,-5-4-1 15,0-6-2-15,0-8-4 16,0-5 3-16,0-9 3 16,0-4 1-16,0 0 1 15,0-6 3-15,0-16-4 16,-5-7 0-16,5-2 0 16,0-7 0-16,0-5 0 15,28 3 0-15,10 4 0 16,-2 7 0-16,2 10-1 0,2 7-24 15,-3 4-83-15</inkml:trace>
  <inkml:trace contextRef="#ctx0" brushRef="#br0" timeOffset="91249.63">24271 10311 1752 0,'0'0'47'0,"0"0"-47"16,0 0 25-16,0 0 23 15,0 0-25-15,0 0-16 16,-38-44-3-16,31 78 0 16,-5 14-2-16,-1 12 1 15,2 5 0-15,-2 4 1 16,1 1-3-16,8 1 1 16,4-5-2-16,0-10 0 15,0-11-1-15,0-12-1 16,29-13-3-16,-5-7 1 0,5-9-1 15,-1-4-6-15,4 0 0 16,1-18-4-16,1-11-4 16,-11-5 3-16,-3-5 5 15,-6 2 9-15,-7 1-1 16,1 8 3-16,-8 8 0 16,0 9 1-16,0 11 12 15,0 0 10-15,-12 9-4 16,-16 19-16-16,7 10 3 15,4 2-2-15,6-2-1 16,11 0-1-16,0-8 1 0,0-3-3 16,0-7 0-16,17-8 0 15,6-8 0-15,14-4-2 16,-4 0-8-16,8-7-5 16,-1-17-10-16,-2-4 5 15,-2-6 3-15,-4-2 6 16,-7 1-3-16,-4 3-2 15,-14 7 14-15,-3 5 2 16,-4 11 13-16,0 6 15 16,0 3 1-16,0 0-3 15,0 13-15-15,-7 17-9 16,-1 3 3-16,0 3-2 16,8-2-2-16,0-4 2 0,0-3-2 15,0-9-1 1,0-5 0-16,12-4-6 0,5-3-16 15,2-6-16-15,-2 0-40 16</inkml:trace>
  <inkml:trace contextRef="#ctx0" brushRef="#br0" timeOffset="91578.8">24773 10294 1783 0,'0'0'0'0,"0"0"-5"0,0 0 5 16,0 0 1-16,0 0-1 0,0 0 0 0,12 109 0 0,-12-87-1 0,-12-4-1 0,-16-4 2 0,3-6 0 0,5-8 0 0,4 0 2 0,7 0 2 15,5-18 0-15,4-4-4 0,0-2 0 0,4 2 0 0,24 6 0 16,-3 4-7-16,3 6-44 16,-7 6-315-16</inkml:trace>
  <inkml:trace contextRef="#ctx0" brushRef="#br0" timeOffset="92166.88">25410 10680 1724 0,'0'0'24'0,"0"0"-20"0,0 0 40 16,0 0-23-16,0 0-6 15,0 0-5-15,-102-65 11 16,73 65 0-16,-3 0-13 15,-4 14-3-15,-6 13 4 16,10 3-5-16,8 6 1 16,10-2-4-16,14-1 0 15,0-4-1-15,6-7 1 16,26-6-1-16,4-8-3 16,10-6 0-16,-7-2-2 15,7-2-2-15,-1-25-5 0,-5-10 1 16,-6-7-5-16,-1-9 2 15,-9-1 6 1,-3-5 5-16,-13-2 3 0,-5 0-1 16,-3-4 1-16,0-4 0 15,0 4 1-15,-7 7 2 16,-6 15 4-16,5 21 6 16,4 14 5-16,0 8-1 15,4 15-13-15,0 25-3 16,0 20 3-16,0 13-2 15,0 8 1-15,8 7 2 0,0 4-1 16,-3-1-3 0,-1-1-1-16,0-7-1 0,-4-8-45 15,0-12-114-15</inkml:trace>
  <inkml:trace contextRef="#ctx0" brushRef="#br0" timeOffset="92954.15">21052 10337 1761 0,'0'0'4'16,"0"0"3"-16,-25 144 28 0,25-62-7 0,0 17-6 0,0 13-2 0,21 7-5 0,4 3-4 0,-4-2-5 0,-6 1-4 0,-2-9-2 0,-5-12 1 16,-1-12-1-16,3-16 0 0,-3-13 0 0,5-15-4 0,5-13-14 0,-4-12-15 0,-2-17-23 0,-3-2-75 0</inkml:trace>
  <inkml:trace contextRef="#ctx0" brushRef="#br0" timeOffset="93875.77">21133 10134 1771 0,'0'0'0'0,"0"0"-9"15,0 0 9-15,0 0 5 16,0 0 5-16,0 0-9 16,67-34 3-16,-10 34 5 15,16 6-5-15,13 2-3 16,20-4 0-16,21-4 0 15,43 0-1-15,56-6 0 16,60-22 1-16,68-12-1 16,59-4 0-16,57-2 1 15,25 1-1-15,11 5 0 0,-8 0 0 16,-49 11-1-16,-53 4 1 16,-57 10 0-16,-60 4-1 15,-46 7-7-15,-49 2-1 16,-33 2 5-16,-29 0 1 15,-28 0 3-15,-16 0-1 16,-17 0 1-16,-16 0 0 16,-5-4 0-16,-6 2 4 15,-2-2 1-15,-3 0-1 16,-5 0-4-16,-3 3 2 0,-6-4-1 16,-5 5 0-1,-10 0-1-15,0 0 1 16,0 0 9-16,0 0 8 0,0 0 1 15,0 0 1-15,0 0-9 16,0 0-6-16,0 12-4 16,0 6 4-16,-10 7-2 15,7 1 0-15,3 2-1 16,0 7-1-16,0 8 0 16,0 8 1-16,0 22 1 15,7 15 0-15,-1 12-2 16,-2 8 0-16,7 5-1 15,14-1 0-15,7-1 0 16,6-3 0-16,-2-6 0 16,-4-6 1-16,-7-9-1 0,-12-7 0 15,-9-10 1-15,-4-10-1 16,0-7 1-16,-17-12-1 16,-19-6 1-16,-14-13 0 15,-14-6 1-15,-27-4 0 16,-27-5 0-16,-33 0 0 15,-40-1-2-15,-43 2 1 16,-44 2-1-16,-48 5 0 16,-62 4 0-16,-62 2 2 15,-69 6 0-15,-61 5 3 16,-49 6 0-16,-21 4 1 16,21 0 0-16,57-3 1 15,66-7-2-15,93-10-1 0,112-8-3 16,113-13-1-1,118-1-10-15,70-7-25 0,49-34-445 16</inkml:trace>
  <inkml:trace contextRef="#ctx0" brushRef="#br0" timeOffset="94964.18">17768 12883 1650 0,'0'0'0'0,"-25"-131"-1337"0</inkml:trace>
  <inkml:trace contextRef="#ctx0" brushRef="#br0" timeOffset="95748.75">17499 12291 1748 0,'0'0'17'0,"0"0"-1"16,0 0 16-16,0 0-11 15,0 0-19-15,0 0-2 16,-74 145 5-16,53-73 5 15,0 11-4-15,-3 3-3 0,-5 1 0 16,1-5-2-16,0-9 0 16,7-10-1-1,6-17 0-15,-3-12-3 0,11-13 2 16,3-13-4-16,4-5-3 16,0-3 0-16,0 0 5 15,-6-20-2-15,3-10 0 16,3-4 4-16,0-2 0 15,9-2 0-15,27 4 0 16,10 5 1-16,3 6-1 16,4 6 1-16,-6 12-1 15,12 5 0-15,-12 0 1 0,-1 13 0 16,-4 11-1-16,-14 2 1 16,-3-1 1-16,-5-1-1 15,-1-6 0-15,2-6 0 16,0-2-1-16,4-4-3 15,3-6-25-15,1 0-64 16</inkml:trace>
  <inkml:trace contextRef="#ctx0" brushRef="#br0" timeOffset="96392.14">18054 12743 818 0,'0'0'935'0,"0"0"-929"0,0 0 37 0,0 0-11 0,0 0-11 0,0 0-6 0,-246-12-4 0,206 39-2 0,2 4 2 0,10 3-5 0,9-1-2 0,6-3-1 0,13-4-2 0,0-6-1 15,0-6 0-15,7-7 0 0,27-4-1 16,10-3-2-16,5-4-2 15,0-18-7-15,-3-8-2 16,-10-2 7-16,-8-3-2 16,-3 5 5-16,-12 8 0 0,-5 6 4 15,-8 9 0 1,0 5 0-16,0 2 8 0,0 0 4 16,0 22-8-16,0 8 2 15,-12 3-1-15,12 2 0 16,0-8-4-16,0 0 0 15,0-10 1-15,0-2-2 16,19-5-2-16,10-8-3 16,1-2 0-16,6 0-2 15,-4-15-11-15,1-7 0 16,1-7 5-16,-10-3 8 16,1-5 2-16,-10 1 3 0,-2-2 0 15,-9 6 0 1,0 4 0-16,-4 10 1 0,0 10 11 15,0 6 8-15,0 2 0 16,0 12-12-16,0 26-8 16,0 20 4-16,0 18 3 15,0 13 0-15,0 8-6 16,-4 10 2-16,-3 1 0 16,1-4-2-16,2-6-1 15,4-16 4-15,-4-19-3 16,4-13-1-16,0-15 0 15,0-13-8-15,0-12-21 16,0-10-37-16,0 0-61 16</inkml:trace>
  <inkml:trace contextRef="#ctx0" brushRef="#br0" timeOffset="96611.54">18380 12859 1737 0,'0'0'11'0,"0"0"12"0,0 0 14 0,0 0-24 0,0 0-10 0,0 0 3 15,188-45 2-15,-175 78-1 0,-9 10 1 0,-4-3 1 0,0 0-1 0,-32-2-5 0,-6-7 0 0,-2-4-1 16,-2-2-2-16,-1-4-9 15,1-5-73-15</inkml:trace>
  <inkml:trace contextRef="#ctx0" brushRef="#br0" timeOffset="97845.64">20334 12274 1750 0,'0'0'4'0,"0"0"-4"0,0 0 8 0,0 0 13 0,0 0-13 16,0 0-5-16,-184-12-2 0,138 24 1 0,1-2 4 0,5-3 0 0,2 4 1 0,10-3 0 0,3 2-4 0,4 0-1 0,14 1-2 0,7 4 0 0,0 1 0 0,0 6 1 16,7 5-1-16,28 5 1 0,-3 8 1 0,4 10-1 15,-2 12 1-15,-10 16 2 16,-8 14-2-16,-3 11 2 16,-9 3-2-16,-4 4-1 15,0 4-1-15,0 0 1 16,0-1-1-16,-4-9-1 0,-17-11 1 15,8-13 0-15,1-9 0 16,5-8 0-16,7-5 0 16,0-14 0-16,0-8 0 15,0-8 0-15,0-10 0 16,0-5 0-16,0-8-2 16,7-5-7-16,18 0-11 15,7-4-8-15,18-19-45 16,6-14-587-16</inkml:trace>
  <inkml:trace contextRef="#ctx0" brushRef="#br0" timeOffset="98374.29">21412 12666 1392 0,'0'0'94'15,"0"0"51"-15,0 0-76 0,0 0-36 0,0 0 0 0,0 0-4 0,-138 39-14 0,100-13 7 0,-2 8-9 0,6 7 4 0,5 0-6 0,9 8 1 0,4 1-3 0,16 4 0 16,0-2-4-16,0-4-2 0,0-8-1 0,29-6-1 0,3-8 0 0,0-8-1 0,14-8 2 16,7-10-2-16,17 0-1 15,15-7-4-15,4-20-12 16,6 1-32-16,-14-2-33 15,-14 0-314-15</inkml:trace>
  <inkml:trace contextRef="#ctx0" brushRef="#br0" timeOffset="99043.75">21878 12932 1695 0,'0'0'5'0,"0"0"47"16,0 0-5-16,0 0-19 0,0 0-2 15,0 0-1 1,-172-35-18-16,139 61-3 0,5 4 3 16,11 6 0-16,9-5-3 15,8-4-3-15,0-2-1 16,0-7 0-16,0-6 0 16,16-8 0-16,12-4-2 15,6 0-7-15,6 0-3 16,2-15-10-16,-3-4-5 15,-5-7 8-15,-9-2 8 16,-6 0 5-16,-10 4 6 0,-1 8-1 16,-8 6 1-1,0 6 1-15,0 4 15 0,0 0-3 16,0 10-7-16,0 16 3 16,0 2-1-16,0 0-2 15,0-4-2-15,0-4-2 16,17-3-2-16,-2-9 2 15,6-1-2-15,0-7 0 16,7 0-1-16,5 0-7 16,3-14-5-16,1-12 1 15,-4-8 1-15,-5-6 5 16,-3-4 1-16,-4-2 4 16,-4-7 1-16,-6 2 0 15,-7-4 1-15,-4 3-1 0,0 8 1 16,0 10 4-1,0 14 4-15,-15 13 12 0,1 7 5 16,3 0-14-16,-2 30-10 16,5 9 0-16,4 16 3 15,4 6-1-15,0 6 2 16,0 0-1-16,0-2 0 16,0-5-1-16,0-5-2 15,16-14-2-15,4-9 0 16,1-10-1-16,4-10 1 15,3-9-4-15,5-3-7 16,8-4-27-16,-9-21-23 16,-7-6-520-16</inkml:trace>
  <inkml:trace contextRef="#ctx0" brushRef="#br0" timeOffset="99217.37">22253 12922 1832 0,'0'0'0'0,"0"0"-5"0,230-36 5 0,-105 0-28 0</inkml:trace>
  <inkml:trace contextRef="#ctx0" brushRef="#br0" timeOffset="118458.71">24332 12887 1776 0,'0'0'1'0,"0"0"-1"15,0 0 0-15,0 0 0 16,0 0 4-16,0 0-1 15,0 0-2-15,0 0 2 16,314-5-1-16,-162-1-2 16,3-1 1-16,5-1-1 15,-18 3 0-15,-19 2-2 16,-28 3-6-16,-35 0-10 16,-31 0-18-16,-29 16-81 0,0-2-1441 15</inkml:trace>
  <inkml:trace contextRef="#ctx0" brushRef="#br0" timeOffset="118748.94">25080 12572 1801 0,'0'0'0'16,"0"0"-1"-16,0 0-6 0,0 0 7 0,0 0 7 0,286-17-2 0,-164 31-4 0,-7 16-1 0,-18 4 0 0,-16 4 1 0,-22 5-1 0,-23 1 0 0,-24 0 0 15,-12 1 1-15,0 4 0 0,-36-4-1 0,-25 4 0 0,-21 0-28 16,-8-12-172-16</inkml:trace>
  <inkml:trace contextRef="#ctx0" brushRef="#br0" timeOffset="119269.04">27114 12391 1594 0,'0'0'9'0,"0"0"39"15,0 0 6-15,0 0-17 16,0 0-13-16,0 0-9 16,0 0-3-16,-16-33-10 15,16 62 2-15,0 11 12 16,0 8-5-16,0 5-3 16,8 6 0-16,-4-3-5 15,3 0-1-15,3-2-1 0,-6-4-1 16,-1-3 0-16,1-10-4 15,4-5-19-15,5-11-47 16,-2-14-982-16</inkml:trace>
  <inkml:trace contextRef="#ctx0" brushRef="#br0" timeOffset="120014.8">27837 12498 1761 0,'0'0'0'0,"0"0"-4"15,0 0 4-15,0 0 6 16,21 117 2-16,-17-87-6 16,4-4 0-16,-8-4 0 15,0-4-1-15,0-7 1 16,0-4-2-16,0-3 2 0,0-4 1 16,0 0-2-1,0 0 2-15,0 0 3 0,0-8-6 16,0-12 0-16,0-4-6 15,0-4 3-15,0 0 3 16,3 0 0-16,14 3 0 16,-1 4 0-16,4 4 0 15,-2 10 0-15,-3 2 0 16,2 5 0-16,4 0-1 16,3 11 2-16,1 13-1 0,-1 3 0 15,-5 4 0-15,-2 1 2 16,-3-2-2-16,-10-2 1 15,-4-6 1-15,0-4-2 16,0-5 0-16,0-7 0 16,0-4 0-16,0-2 1 15,0 0-1-15,0 0 2 16,0-10-2-16,0-13-6 16,0-5 1-16,3-2 4 15,5-2 1-15,9 0 0 16,-2-1 0-16,10 3-1 15,3 7 1-15,-3 5 1 16,-1 8-1-16,-3 3 0 16,0 7 2-16,0 0 0 15,4 11 2-15,-6 10-2 0,-2 8 0 16,-6 1 2-16,-11 0 0 16,0 2 0-16,0-3-2 15,0 2-2-15,0-7 1 16,0-4-1-16,0-3 0 15,0-8 0-15,0-4-12 16,25-5-28-16,3 0-100 16</inkml:trace>
  <inkml:trace contextRef="#ctx0" brushRef="#br0" timeOffset="120358.25">28756 12516 1737 0,'0'0'12'0,"0"0"12"0,0 0-14 0,0 0 11 0,0 0-3 0,-98 109-14 16,98-79 0-16,0-8-2 0,0-2-1 0,13-6-1 0,23-6 1 0,0-5 0 0,13-3-1 0,1 0-1 0,3-13-5 15,-8-9-11-15,-5-4 2 16,-15 0 3-16,-16 0 11 16,-9 0 0-16,0 4 1 0,-9 2 4 15,-31 4 2-15,-6 6 1 16,-3 6-1-16,0 4 3 16,5 0-6-16,3 1-3 15,8 18 0-15,12 3-1 16,18 0-14-16,3-4-84 15</inkml:trace>
  <inkml:trace contextRef="#ctx0" brushRef="#br0" timeOffset="120586.27">28756 12516 1777 0</inkml:trace>
  <inkml:trace contextRef="#ctx0" brushRef="#br0" timeOffset="120873.45">28756 12516 1777 0,'461'-30'14'15,"-461"37"-14"-15,0 12 0 0,0 8 11 0,0 0-1 0,0 4-4 0,0-6-5 16,0-2 0-16,0-3-1 16,0-8 1-16,6-2-1 15,-6-6 0-15,0-2 0 0,0-2 0 16,0 0 2-16,0 0 2 16,3-6-4-1,-3-15 0-15,4-4-3 0,-4-2 2 16,8-3-1-16,-5 1 2 15,11-1 0-15,-3 3 0 16,2 6 0-16,3 6 0 16,1 7 0-16,0 8 0 15,2 0 0-15,5 0 0 16,1 14 0-16,-4 8 2 16,0 7-2-16,-1-4-1 15,-8 2 1-15,1-1 0 16,-5-1 1-16,-8 0-1 15,0-1 0-15,0 2-15 0,0-4-56 16</inkml:trace>
  <inkml:trace contextRef="#ctx0" brushRef="#br0" timeOffset="121195.29">29994 12068 1806 0,'0'0'0'16,"0"0"-3"-16,0 0 3 0,0 0 2 0,-12 135 12 0,7-80-11 0,5-3-2 0,0-2-1 0,0-4 1 0,0-4-1 0,0-4 1 0,-4-3-1 0,0-8-2 0,0-4-18 0,-3-7-55 16,-10-8-632-16</inkml:trace>
  <inkml:trace contextRef="#ctx0" brushRef="#br0" timeOffset="121752.53">29541 12421 1776 0,'0'0'7'0,"0"0"9"16,0 0-14-16,0 0 8 15,258-63-4-15,-149 42-4 16,-6-4-2-16,-7 2 0 15,-8-4 0-15,-16 4-1 16,-14 0-2-16,-22 7 0 16,-19 2 2-16,-13 1 1 15,-4 6 0-15,0-1 0 0,-24 2 0 16,-5 1-2-16,-3 5 2 16,-2 0 0-16,9 0 3 15,-7 19-3-15,7 17 0 16,1 12 5-16,3 10-3 15,6 2-1-15,-2 0-1 16,1-2 0-16,-1-3 0 16,4-5 0-16,2-6 0 15,3-8 0-15,4-10 0 16,4-14 0-16,0-7-3 16,0-5-1-16,0 0 2 15,0-25 0-15,29-9 1 16,3-7 1-16,4-4 0 15,6-2 0-15,-2 6 0 0,-3 6 0 16,-4 13 1-16,-9 10 8 16,1 10-1-16,-4 2 3 15,-2 17-3-15,-2 17 3 16,0 6 1-16,-10 2-4 16,1-1-5-16,9-4-2 15,-6-5 0-15,10-8-1 16,4-4 0-16,3-8 0 15,10-5-2-15,-2-2-30 16,0-5-52-16</inkml:trace>
  <inkml:trace contextRef="#ctx0" brushRef="#br0" timeOffset="122222.58">27959 13503 1765 0,'0'0'10'0,"0"0"-7"15,0 0 15-15,0 0 6 0,-40 165-8 0,27-101-8 0,9 4 0 0,4-2 1 0,0-8-5 0,0-5-3 0,0-9-1 0,0-10 0 0,9-6 0 0,-5-4 0 0,-4-9-21 0,0-2-41 0,0-11-417 16</inkml:trace>
  <inkml:trace contextRef="#ctx0" brushRef="#br0" timeOffset="122565.52">27583 13898 1713 0,'0'0'88'16,"0"0"-88"-16,0 0 0 15,0 0 15-15,216-38-3 16,-138 38-5-16,-4 18-5 0,-17 14-1 16,-4 6 0-16,-15 7-1 15,-13-1 1-15,-14-4-1 16,-7-3 1-16,-4-10 0 16,0-9-1-16,0-11 0 15,0-7 1-15,0 0 1 16,0-5-1-16,0-23-1 15,0-8-4-15,0-9 1 16,13 0 3-16,12-5 0 0,3 1 0 16,4 5-3-1,10 13-9-15,-6 12-12 0,-4 15-33 16,-7 4-298-16</inkml:trace>
  <inkml:trace contextRef="#ctx0" brushRef="#br0" timeOffset="123264.33">28789 14027 1738 0,'0'0'0'15,"0"0"1"-15,0 0 22 16,0 0 10-16,-42-115-15 0,14 103-6 15,-1 2 0 1,-3 10 4-16,0 0-7 0,-10 1 0 16,6 24-4-16,-2 7-2 15,19 3-1-15,6 3-1 16,9-4-1-16,4-2 1 16,0-5-1-16,13-6 0 15,16-7-1-15,7-4 1 16,0-10-3-16,5 0-6 15,5-8 4-15,-6-15-4 16,-8-3 3-16,2-4 3 16,-13 1 2-16,-10 1 1 15,-3-1 0-15,-8 5 0 0,0 6 0 16,0 7 0-16,0 8 1 16,0 3 7-16,0 0 6 15,0 0-10-15,-8 20-2 16,-3 8-1-16,1 6 0 15,10-2-1-15,0-2 1 16,0-3-1-16,0-9 0 16,10-6 0-16,5-2 0 15,2-10 0-15,8 0-1 16,-1 0-1-16,5-8 1 16,3-14-2-16,-7-9-2 15,3-1-1-15,-3-5 4 0,-8-2 0 16,-6 3 2-1,-7 6-1-15,-4 7 1 0,0 8 0 16,0 11 0-16,0 0 1 16,0 4 8-16,0 0 1 15,0 10-8-15,-11 18 0 16,-3 8-2-16,10 1 1 16,4-4 0-16,0 0 0 15,0-8-1-15,0-3 0 16,21-5 0-16,0-7-1 15,4-6 1-15,-2-4-17 16,1 0-18-16,-3-1-50 16</inkml:trace>
  <inkml:trace contextRef="#ctx0" brushRef="#br0" timeOffset="123602.82">28825 13425 1768 0,'0'0'0'0,"0"0"-6"0,0 0 6 0,0 0 5 0,0 0-1 0,0 0-4 0,91 104 1 0,-91-78 0 0,-14 1 1 0,-18-7 1 15,0-7-1-15,7-5 7 0,4-5 2 0,10-3-7 0,2 0 0 0,1-7-1 0,8-10-1 0,0-3-2 16,0 3-1-16,13 4 0 16,19 4-2-16,4 9-9 15,-3 0-27-15,-3 16-113 16</inkml:trace>
  <inkml:trace contextRef="#ctx0" brushRef="#br0" timeOffset="124298.51">29340 13962 1837 0,'0'0'2'0,"0"0"5"0,0 0 15 16,0 0-9-16,0 0-13 15,0 0 0-15,-32 68 0 16,32-32 0-16,0-1-1 15,4-14 1-15,-4 0 0 0,0-11 1 16,0-4-2-16,3-6 0 16,-3 0 0-16,4 0-9 15,-4-18 1-15,0-9 3 16,0-10 3-16,0-1 2 16,4-4 1-16,9-1 0 15,8 3 0-15,4 6-1 16,3 8 1-16,4 6-1 15,1 12 1-15,-5 8 0 16,-3 0 0-16,-1 14 5 16,-3 16-1-16,-4 8-1 0,-5 2-1 15,-5-2 0-15,-3-3 0 16,5-8-1-16,3-4-1 16,1-7 0-16,-2-10 0 15,6-2 0-15,-1-4 1 16,4 0-1-16,5-10 0 15,3-15-1-15,-3-7 0 16,0-4-4-16,-1-4 2 16,-7 0-1-16,-9 3 1 15,-4 7 1-15,-4 11 0 16,0 11 2-16,0 8 0 16,0 0 12-16,0 8-8 15,0 18-4-15,-8 10 2 0,4 2-2 16,4-2 2-16,0-3-2 15,0-6 0-15,0-7 0 16,12-3 0-16,9-9 0 16,-4 0 0-16,5-7-10 15,-1-1-26-15,-7 0-76 16</inkml:trace>
  <inkml:trace contextRef="#ctx0" brushRef="#br0" timeOffset="124623.68">29651 13385 1748 0,'0'0'0'0,"0"0"-12"0,0 0 9 0,0 0 3 0,0 0 4 0,0 0-1 15,180 84 0-15,-180-60 1 0,0 2 4 0,-38-6 2 0,-6-4-3 0,-1-2-2 0,13-10-1 0,3-4 1 16,12 0-1-16,10 0-1 16,7-8-3-16,0-8 0 15,0-2-5-15,15 2-8 16,23 9-7-16,-2 4-26 0,-8 3-357 15</inkml:trace>
  <inkml:trace contextRef="#ctx0" brushRef="#br0" timeOffset="125498.36">30242 13762 1760 0,'0'0'16'0,"0"0"8"16,0 0-16-16,0 0 3 16,0 0-5-16,-23 128-4 15,23-90-2-15,0-4 0 16,12-7 1-16,-1-8 0 16,-2-6-1-16,-1-6 0 15,-4-7-1-15,-4 0 0 16,0-6 0-16,0-18-2 15,4-6-4-15,1-5 5 0,3-2 1 16,3 1 1-16,10 2 0 16,4 5-1-16,3 8 0 15,4 7 1-15,2 10-2 16,-5 4 2-16,-1 4 2 16,-3 25 8-16,-10 8-5 15,-2 5-2-15,-9-4 2 16,4-5 0-16,5-3-3 15,8-11-1-15,2-7-1 16,11-10 0-16,5-2 2 16,18 0 0-16,6-26 1 0,1-11-1 15,3-4-2-15,-18-7-2 16,-13 4-2-16,-19 6 2 16,-17 8 2-16,0 16 0 15,0 6 2-15,-29 8 0 16,-12 0 1-16,-5 16 0 15,10 10 0-15,8 3 0 16,11 0-3-16,17-3 0 16,0 0 0-16,0-5 0 15,28 2 0-15,14-1 0 16,7 8 0-16,0 8 0 16,-5 13 0-16,-2 18 0 15,-14 18 0-15,-7 13 4 16,-17 11-3-16,-4-5 0 0,0-5-1 15,-8-16 0-15,-16-19 1 16,-5-22-1-16,8-21 3 16,4-18 15-16,2-5 2 15,-6-5-9-15,0-30-7 16,-3-5-3-16,3-10 0 16,10-10-1-16,1-11 0 15,6-8 0-15,4-10 0 16,0-1 0-16,14 6 0 15,31 12-6-15,-1 10-47 16,5 8-133-16</inkml:trace>
  <inkml:trace contextRef="#ctx0" brushRef="#br0" timeOffset="137473.51">20645 15193 1736 0,'0'0'15'0,"0"0"-14"0,0 0 3 0,0 0 25 0,0 0-7 0,0 0-14 0,0 0-7 0,-38-21-1 0,38 21 0 16,32 0 0-16,10 4 3 0,14 6-2 0,5 3-1 0,5-3 0 0,-1 3 1 0,1-5-1 15,-9-4 0-15,-4-4 0 0,-4 0 0 0,-17 0-10 0,-7 0 8 0,-8 0 0 0,-17-4 1 16,0 0 1-16,0-4 1 0,0 3-1 16,0 5 1-16,0 0 2 15,0 0 0-15,-4 0-3 16,-9 13 0-16,-12 10 0 15,5 8 0-15,-9 1 0 16,1 6-1-16,-4 2 1 16,-1-3-1-16,1-2 1 15,2-7 0-15,7-2 0 16,6-8 0-16,0-4-1 16,13-1 1-16,0-9 0 15,1 2 0-15,3-6 0 0,0 0-2 16,0 0 2-1,0 0 0-15,0 0 0 0,7-14 0 16,22 0 0-16,-1 1 0 16,6 4 0-16,2 0 0 15,-4 5 0-15,1 4-1 16,-3 0 1-16,-7 8 0 16,1 14 0-16,-7 5 0 15,-9 1 0-15,-8 3 2 16,0 4-1-16,0-7-1 15,-8 3 1-15,-28 0 1 16,-13-5-1-16,-4-2-1 16,-10-4 0-16,-1-6 3 15,-2-8-2-15,1-6 2 0,5 0 2 16,10 0-3 0,16-14 1-16,15-7-2 0,19-6-1 15,0-1-7-15,0 0-40 16,36 2-292-16</inkml:trace>
  <inkml:trace contextRef="#ctx0" brushRef="#br0" timeOffset="137828.82">21611 15280 1755 0,'0'0'17'15,"0"0"-12"-15,0 0 24 0,0 0-11 0,0 0-15 0,0 0-3 0,-29 53 5 0,18-7 3 0,-2 2-2 0,-2 5-1 0,-2-3-3 0,5 0-1 0,3-6-1 0,5-6 0 16,4-5-1-16,0-12-11 0,0-6-45 16,0-15-697-16</inkml:trace>
  <inkml:trace contextRef="#ctx0" brushRef="#br0" timeOffset="138519.54">21800 14971 1776 0,'0'0'10'16,"0"0"-5"-16,0 0 13 0,0 0 9 15,0 0-19-15,0 0-8 16,82-110 0-16,-29 65 0 15,11-5 1-15,3 0-1 16,-3 2 0-16,-11 0 0 16,-15 7 0-16,-13 5 1 15,-18 9 0-15,-7 7-1 16,0 8 1-16,-4 10 0 16,-37 2 1-16,-9 8-2 15,7 18-2-15,1 1 2 16,14 4 0-16,15 5-1 15,13-5 1-15,0 5-1 16,0-1 0-16,37-3 0 0,9-2 0 16,1-2 0-16,-1-1 0 15,-14-1 1-15,-11 6 0 16,-17-3 0-16,-4 4 0 16,0-5 0-16,-29-1 0 15,-3-10 0-15,-4-1 1 16,2-6-1-16,5-8 0 15,5-2 0-15,5 0-6 16,6-10-16-16,5-13-27 16,8 0-88-16</inkml:trace>
  <inkml:trace contextRef="#ctx0" brushRef="#br0" timeOffset="138836.26">22465 14383 1724 0,'0'0'14'0,"0"0"-11"0,0 0 18 0,0 0 10 0,-32 110-13 0,28-64-3 0,-1 6 0 0,-3 7-4 16,1 3-4-16,3 3-5 0,-2-4-2 0,2-8 1 0,4-11-1 0,0-7 0 0,0-8 0 0,0-7-7 0,0-6-14 16,0-8-20-16,0-4-50 15,0-2-957-15</inkml:trace>
  <inkml:trace contextRef="#ctx0" brushRef="#br0" timeOffset="139021.23">22376 14777 1765 0,'0'0'5'0,"0"0"-4"16,0 0 14-16,0 0-6 0,213-77-8 15,-136 60-1-15,-8 2 0 16,-7 7-35-16</inkml:trace>
  <inkml:trace contextRef="#ctx0" brushRef="#br0" timeOffset="139738.81">23360 15552 1719 0,'0'0'0'15,"0"0"0"-15,0 0 19 0,0 0 6 16,-78-116-11-16,42 103-6 15,-9 0 4-15,-1 5 2 16,3 8-5-16,-7 0-1 16,5 0-1-16,-4 2 1 15,3 17-3-15,6-1-2 16,2 14 1-16,16-1-3 16,5 9 2-16,13-1-3 15,4-1 2-15,0-8-2 16,7-4 1-16,26-12-1 15,5-4-1-15,1-10-1 16,3 0-5-16,7 0-4 16,-5-24-1-16,5-6 0 0,-7-11-2 15,-6-3-8-15,2-6 12 16,-10-8-1-16,-3 0 7 16,-10-5 3-16,-11-4 1 15,-4 6 2-15,0 3 1 16,-8 13 0-16,-20 9-1 15,-1 13 6-15,5 13 12 16,3 10 4-16,-4 0-18 0,10 21-3 16,-2 18-2-1,13 9 1-15,4 4 1 0,0 4 0 16,0 5 2 0,0 3-3-16,21-5 1 0,-2 2-3 15,11-3 0-15,6 1 0 16,0-9-2-16,6-2-23 15,-2-14-78-15</inkml:trace>
  <inkml:trace contextRef="#ctx0" brushRef="#br0" timeOffset="140029.88">23360 15552 1710 0</inkml:trace>
  <inkml:trace contextRef="#ctx0" brushRef="#br0" timeOffset="141004.76">23360 15552 1710 0,'511'-184'78'0,"-535"164"-77"0,7 6 10 0,-4 9 16 0,-4 5-6 0,-3 0-10 16,-1 5-8-16,1 17 0 0,-4 6-1 0,11 6 2 0,0 2-1 0,6-2-1 0,9 1 0 0,6-6 0 0,0-7-2 0,0-3 0 0,14-7-1 0,14-6 0 0,0-6-3 0,5 0-8 0,1-6-1 0,-6-15-1 0,-9-1 3 0,2-2 9 16,-8-6-2-16,-5 2 2 15,-4-4 0-15,-4 7 2 16,0-2 2-16,0 10 3 15,0 2 4-15,0 11 10 16,-4 0-7-16,-8 4 3 16,-1 0-8-16,-4 6-5 15,6 16-2-15,-1 8 1 16,7 2 1-16,5 2-1 16,0-2 1-16,0-1-1 15,0-3 0-15,17-11-1 16,7-3 0-16,5-5 0 15,-1-5 0-15,8-4 0 0,2 0-2 16,-2-9-4-16,2-10-2 16,-6-6-3-16,-7 1 6 15,-10-6 0-15,2 2 3 16,-13-2 1-16,0 7 1 16,-4 2 0-16,0 2 0 15,0 6 0-15,0 3 0 16,0 2 2-16,0 0-2 15,-4 3 0-15,0 3 3 16,0 2 2-16,4 0 1 16,0 0-3-16,-4 0-2 0,4 0-1 15,0 0 0-15,0 0-1 16,0 0 1-16,0 0-1 16,0 0 1-16,0 0 0 15,0 0 0-15,0 0 0 16,0 0 1-16,0 0-1 15,0 0 0-15,0 0 1 16,0 0-1-16,0 0 1 16,0 0-1-16,0 0 1 15,0 0-1-15,0 5 0 16,0 13 0-16,0 5 1 16,0 4 1-16,0-1-2 15,0 2 1-15,0 2-1 16,0-4 1-16,0 2-1 15,8-9-1-15,5-3 1 16,-1-6 0-16,1-9 0 0,6-1 0 16,2 0-1-1,11-5-1-15,6-17-5 0,-2-9 0 16,-8-1 3-16,-7-3 1 16,0-5 3-16,-13 3-1 15,-1-3 1-15,-1 4-1 16,-6 3 1-16,0 14 0 15,0 9 1-15,0 6 1 16,0 4 4-16,0 0 2 16,0 4-6-16,0 24-2 0,0 10 0 15,0 8 1 1,0 8 1-16,0 10-2 0,0 9 4 16,0 9-1-16,4 10-2 15,-1-2 4-15,-3 8-3 16,0 1 0-16,0-11-2 15,0-4 1-15,-3-7 1 16,-22-15-1-16,4-12 0 16,0-18 1-16,10-18 0 15,-10-14 1-15,-4 0 1 16,-7-24 1-16,-6-16-4 16,14-19 0-16,5-13-1 15,5-6 0-15,11-8 0 16,3-7-1-16,0 12-6 15,0 10-19-15,28 21-6 0,-3 14-18 16,-18 18-158-16</inkml:trace>
  <inkml:trace contextRef="#ctx0" brushRef="#br0" timeOffset="142597.46">24936 15673 1756 0,'0'0'5'0,"0"0"-3"0,0 0 23 0,0 0-8 0,0 0-16 0,0 0-1 15,0 0 1-15,124-5 3 0,-32 5 0 0,24 0-3 0,5-9-1 0,2 1 2 0,-3-5-2 0,-14 8 0 0,-17-4-1 0,-11 6-9 0,-25 3-24 0,-8 0-9 16,-16 0-30-16,-18 0-215 0</inkml:trace>
  <inkml:trace contextRef="#ctx0" brushRef="#br0" timeOffset="142907.39">25651 15370 1791 0,'0'0'0'15,"0"0"-1"-15,0 0 1 16,0 0 14-16,0 0-4 16,0 0-5-16,246 103 1 15,-200-74-1-15,-18 3-1 16,-17 0 0-16,-11 4-1 15,0 0 0-15,-11 3-1 16,-35 0-1-16,-3 1-1 16,-8 2-20-16,-13-7-107 15</inkml:trace>
  <inkml:trace contextRef="#ctx0" brushRef="#br0" timeOffset="143922.92">26657 15029 1721 0,'0'0'16'0,"0"0"6"0,0 0 11 0,0 0-15 0,0 0-16 0,0 0 4 0,-32 136 0 0,32-67 3 0,0 3-1 16,0 5-3-16,0-2-4 0,0-6 0 0,0-8-1 0,7-8 0 0,8-13 0 0,-1-12 0 0,-11-10 0 0,5-14 0 0,-8-4-1 15,6 0-1-15,1-15 2 16,-3-10-3-16,4-7 2 16,1-6-1-16,-1 1-1 15,3 5 2-15,6 1-1 16,0 4 1-16,2 10 1 0,-6 2 0 16,4 11 0-1,6 4 0-15,8 0 0 0,1 19 0 16,8 12 2-16,1 4 0 15,-9 1 0-15,1 0-1 16,-5-4-1-16,-7-6 1 16,-4 0 0-16,-6-13-1 15,-5 2 0-15,2-7 0 16,-8-6 0-16,0-2 0 16,0 0 1-16,0-2 2 15,0-21-2-15,0-10 0 16,0-9-1-16,0-11 0 15,-8-7 0-15,-1-6 0 16,5-6 0-16,4 6 0 16,0 12-2-16,0 18 0 0,0 19-10 15,0 17-24-15,0 0-125 16</inkml:trace>
  <inkml:trace contextRef="#ctx0" brushRef="#br0" timeOffset="144424.06">27360 15089 1821 0,'0'0'3'0,"0"0"-1"0,0 0 2 0,0 0 14 15,-53 141-6-15,53-67-5 0,0 5-2 0,4-4-1 0,11-3-1 0,2-5-2 0,0-13-1 0,-2-10 0 0,2-12 0 0,-6-16 0 0,-7-5-3 16,2-11-2-16,-6 0-6 15,0-5 6-15,0-17-1 16,0-6 4-16,0-10-1 0,0-2 3 16,0-2 0-16,0 1-1 15,4 7 1-15,11 7 0 16,10 4-1-16,3 10 1 16,0 8-1-16,3 5 0 15,-3 0 0-15,4 14 1 16,-3 16 2-16,-8 6 2 15,-10 0-1-15,-11 0-3 16,0 0 1-16,0-1 0 16,0-9 0-16,-4 1-1 15,-13-8-3-15,2-5-38 16,-2-10-112-16</inkml:trace>
  <inkml:trace contextRef="#ctx0" brushRef="#br0" timeOffset="145199.31">28025 15529 1774 0,'0'0'14'16,"0"0"-11"-16,0 0 23 15,0 0 2-15,0 0-18 16,0 0-5-16,-176-46-1 16,132 63 1-16,2 10 0 0,10 7-2 15,8-2 0-15,14-1-2 16,10 0 1-16,0-3-1 16,0-6-1-16,17-4 0 15,15-6 0-15,10-10-3 16,-10-2-6-16,10 0-7 15,-10-6 1-15,0-16-1 16,-7-6 2-16,-8-2 6 16,-5 2 4-16,-9 2 4 15,-3 3 0-15,0 6 0 0,0 4 1 16,0 7 5-16,0 6 10 16,-3 0-2-16,-5 0-5 15,4 19-9-15,0 4 0 16,-1 8 1-16,5-5 1 15,0-2-2-15,0 0 0 16,0-4 0-16,17-4 0 16,4-6 0-16,3-6 0 15,1-4 0-15,-1 0-3 16,1-4-3-16,0-18 1 16,-3-6-1-16,-1-8 4 15,0-4 0-15,-4-4 1 16,-5-5 1-16,1-5 0 15,-9-4 0-15,-4-1 0 16,0 5 0-16,0 10 0 16,0 6 0-16,0 15 2 0,0 9 14 15,0 9-7-15,-10 5 4 16,3 0 1 0,-5 0-7-16,-5 30-6 0,6 17 0 15,5 4 0-15,2 8 1 16,4 1 0-16,0-2 0 15,0 1 3-15,0-6-1 16,0-4-4-16,4-10-1 16,9-8 1-16,3-12 0 15,1-2-1-15,0-13-9 16,2-4-11-16,1 0-20 0,5 0-22 16,-4-12-406-1</inkml:trace>
  <inkml:trace contextRef="#ctx0" brushRef="#br0" timeOffset="145471.76">27997 15477 1820 0,'0'0'10'0,"0"0"-8"0,0 0 2 0,0 0 5 0,0 0-5 0,0 0-4 0,257-54-17 0,-196 39-52 0</inkml:trace>
  <inkml:trace contextRef="#ctx0" brushRef="#br0" timeOffset="145875.76">29463 15293 1776 0,'0'0'17'16,"0"0"-14"-1,0 0 14-15,0 0 1 0,0 0-4 16,-49 107-9-16,41-63 4 16,8 6-5-16,0-6 0 15,0-8-2-15,0 1-2 16,0-15 0-16,8-4 0 15,17-10-21-15,-5-8-44 16,-1 0-574-16</inkml:trace>
  <inkml:trace contextRef="#ctx0" brushRef="#br0" timeOffset="146214.17">29276 14929 1746 0,'0'0'0'0,"0"0"0"16,0 0 0-16,0 0 3 0,0 0 3 0,0 0-2 0,92 79 0 0,-103-54-4 0,-27-6 1 0,6-5 0 0,-4-3 0 0,8-9 0 0,3-2 0 0,12 0 0 0,5-4 3 0,8-13-4 15,0-6 0 1,0 0-1-16,28 8-9 0,8 7-15 16,-1 8-35-16,-11 0-445 15</inkml:trace>
  <inkml:trace contextRef="#ctx0" brushRef="#br0" timeOffset="146655.67">29990 15348 1761 0,'0'0'39'16,"0"0"-39"-16,0 0 12 0,0 0 18 16,0 0-20-16,0 0-3 15,-106-86 3-15,64 86-6 16,2 14-4-16,2 8 0 15,6 0 0-15,15-1 0 16,17 2 0-16,0 0 0 0,6 0-1 16,34-3 1-1,9-2 0-15,4 0-2 0,-4-1-6 16,-9 0-2-16,-10 4 5 16,-18-8 2-16,-12 10 2 15,0-6 1-15,-17 2 1 16,-33-6 0-16,3 2-1 15,2-3 2-15,3-8-1 16,10-4-1-16,3 0 0 16,1 0-4-16,-1-14-77 15</inkml:trace>
  <inkml:trace contextRef="#ctx0" brushRef="#br0" timeOffset="147284.28">27428 16131 846 0,'0'0'945'16,"0"0"-941"-16,0 0-1 0,0 0 10 0,0 0 2 0,-64 157 1 0,64-80-2 0,-10-1 0 0,10-5-3 0,0 0-6 0,0-8-2 0,0-10-1 0,0-6-2 0,0-9 1 15,0-10-1-15,10-6 0 16,9-13-2-16,5-4-6 16,5-5-18-16,1 0-13 15,-15 0-43-15</inkml:trace>
  <inkml:trace contextRef="#ctx0" brushRef="#br0" timeOffset="147493.85">27064 16554 1799 0,'0'0'7'0,"0"0"-6"0,0 0 0 16,0 0 7-1,0 0-4-15,307-73-4 0,-193 59 0 16,-8 2-3-16,-15-2-52 15,-17 2-420-15</inkml:trace>
  <inkml:trace contextRef="#ctx0" brushRef="#br0" timeOffset="147921.6">27674 16294 1768 0,'0'0'18'0,"0"0"-18"16,0 0 17-16,0 0 7 0,-53 143-12 15,57-89-6-15,15 9-2 16,2-11 2-16,-8 5-4 16,-5-11-1-16,3-1 0 15,-5-15-1-15,-2-10 0 16,-4-8 0-16,3-8 0 15,1-4-4-15,0 0-10 16,5-4 5-16,-1-22 5 16,0-2 0-16,-1-7-2 15,-1 0 1-15,5 2 2 0,6 7 0 16,-2-1 3 0,10 10 0-16,-4 11 0 0,0 2 0 15,0 4 1-15,3 0 4 16,-1 19 1-16,-2 6-2 15,-4 3-2-15,-9 4 0 16,-5-2-1-16,-3 3-1 16,0-3 0-16,0-4 0 15,0-2-14-15,0-7-87 16</inkml:trace>
  <inkml:trace contextRef="#ctx0" brushRef="#br0" timeOffset="148750.76">28478 16587 1769 0,'0'0'15'0,"0"0"-14"0,0 0 14 0,0 0 15 0,0 0-12 0,0 0-8 0,-159-48 0 16,123 48 1-16,-2 15-6 0,6 6-1 0,3 9-2 0,5 2 0 0,6 0-1 0,15 3 0 15,3-3-1-15,0-6 0 0,17-8 0 16,15-8 0-16,0-7-2 15,2-3-1-15,-2 0-4 16,-3-3-5-16,-1-15 2 16,-3-5-1-16,-4-4-2 15,-6 1 5-15,2-1 5 16,-9 6 3-16,-8 6-1 16,0 5 1-16,0 2 1 15,0 4 7-15,0 4 7 16,0 0-4-16,0 0-7 15,0 18-2-15,0 8-1 16,13 2 0-16,2 2 3 16,6-3-3-16,0 1-1 0,3-10 1 15,1-2-1 1,-4-6 0-16,-2-6 0 0,2 0-6 16,3-4-1-16,-3 0 0 15,0-22 3-15,-6-4-1 16,-2-10 3-16,-1-8 0 15,-8-2 2-15,-4-11 0 16,0-1 0-16,0 0 0 16,0 0-1-16,0 11 2 15,0 17 3-15,0 9 9 16,0 15 5-16,0 1-5 16,-4 5-2-16,0 0-8 0,-4 28-3 15,-1 12 0-15,5 13 2 16,-4 1-1-16,8 0-1 15,-3 0 0-15,3 3 0 16,0-4 1-16,0-6-1 16,0-3 0-16,3-8-1 15,18-10 1-15,0-12 0 16,-2-1-1-16,2-11-12 16,4-2 0-16,3 0-10 15,4 0-8-15,-3-7-18 16,-5-11-149-16</inkml:trace>
  <inkml:trace contextRef="#ctx0" brushRef="#br0" timeOffset="148955.13">28641 16686 1802 0,'0'0'6'0,"0"0"7"0,0 0 11 0,0 0-16 0,0 0-8 0,0 0 0 0,119-61 0 0,-66 47-4 0,4-4-20 15,-8 0-43-15,1-1-736 0</inkml:trace>
  <inkml:trace contextRef="#ctx0" brushRef="#br0" timeOffset="149381.13">29622 16276 1771 0,'0'0'18'0,"0"0"1"0,0 0 12 15,0 0-12-15,0 0-17 16,0 0 0-16,50-97-2 15,-14 91 0-15,0 6 0 16,-6 0 0-16,-5 0 0 16,-3 6 0-16,3 15 0 15,-8 10 2-15,0 5-1 16,-13 3 0-16,-4 3-1 16,0-2 0-16,0-1 0 0,-17 1 0 15,-19-8 0-15,4-4-1 16,-3 1-4-16,11-2-3 15,5-4-17-15,6 4-23 16,5-5-196-16</inkml:trace>
  <inkml:trace contextRef="#ctx0" brushRef="#br0" timeOffset="149590">29721 17067 1842 0,'0'0'13'0,"0"0"-4"15,0 0 24-15,0 0-26 16,0 0-7-16,0 0-28 16,0-91-153-16</inkml:trace>
  <inkml:trace contextRef="#ctx0" brushRef="#br0" timeOffset="156294.54">5232 14319 1514 0,'0'0'119'0,"0"0"-61"0,0 0-18 0,0 0-12 16,0 0-10-16,0 0-2 0,0 0-7 0,-12-70 2 0,3 64-2 0,1 2-1 0,-9 4 4 0,2 0-3 0,-10 0 1 0,-3 0-3 0,0 0 0 15,-3 0-7-15,3 10 1 0,-4 6 0 0,3 4 0 0,-3 3 0 16,0 6-1-16,-2 2 0 0,-6 4 0 15,2 3 0-15,10 3 0 16,-1 3 1-16,22 0 1 16,3 0 0-16,4-4 1 15,0 0-3-15,0-1 1 16,15-1 1-16,13-2-2 16,6-9 0-16,-1 4 1 15,3-5 0-15,-2-6-1 16,2-4 0-16,-4-10 0 15,-4 0 0-15,1-6 0 16,5 0 0-16,-2 0 0 0,-3-2-2 16,3-8-4-16,-4-2-15 15,1 2-21-15,-9-2-49 16</inkml:trace>
  <inkml:trace contextRef="#ctx0" brushRef="#br0" timeOffset="157516.57">5902 14627 1679 0,'0'0'15'0,"0"0"-6"0,0 0 39 0,0 0-17 0,0 0-18 0,0 0-9 0,-164-57 8 0,139 51-4 0,0 6-1 0,-3 0 6 0,0 0-10 16,-1 0-2-16,4 12 0 0,1 3 0 0,5 0 1 0,-2 3-1 0,0 4 1 16,8 4 0-16,2-4-2 15,7 5 1-15,0 0 1 16,4-4-1-16,0-1-1 16,0-4 0-16,0 0 0 15,8-9 0-15,12 0 0 16,-4-4 0-16,4-2 0 15,1-3 0-15,8 0 0 16,-1 0-2-16,10-8 1 16,-2-10-2-16,-4-4 1 15,0-8-1-15,-7 5 0 16,-8 0 0-16,-9-4 2 16,-5 11 0-16,-3 2 1 0,0 4 0 15,0 4 1-15,0 3-1 16,0 0 3-16,0 5-1 15,0 0 0-15,0 0 0 16,0 0 0-16,0 0-2 16,0 0 0-16,0 5 0 15,0 12 0-15,0 4 1 16,10 2 1-16,1 4-2 16,-1 0 0-16,1 2 1 15,1-1-2-15,5-9 2 16,-4 2-1-16,2-4 0 15,-2-6 0-15,-1-3 0 16,1-7 0-16,-2-1 0 0,3 0-1 16,1 0 1-16,9-11-1 15,5-11 0-15,-5-4 0 16,5-9 1-16,-8 2-1 16,0-1 1-16,-6-3 0 15,-2-1-1-15,-2 0 0 16,-1 0 1-16,-10-2 0 15,4 0 0-15,-1 2-1 16,-3-1 1-16,4 3 0 16,0 5 0-16,0 0 0 15,-4 7 0-15,0 6 2 16,0 4-1-16,0 8 2 0,0 6 1 16,0 0 0-1,0 0-1-15,0 0 0 0,0 0-2 16,0 0-1-16,0 5-1 15,0 10 1-15,0 3 0 16,0 4 1-16,0 5 0 16,0 0 1-16,0 3 2 15,0 3-2-15,0 3 0 16,0-2 0-16,0 1-1 16,0 0-1-16,0 3 1 15,0-6-1-15,0 2 1 16,0 0 0-16,0 0 0 15,0-2-1-15,0 0 0 16,0-1 1-16,0-6-1 0,9 2 0 16,3-7 0-16,1-4 0 15,2-2 0-15,2-8 0 16,4 1 0-16,-6-3 0 16,6-4 0-16,4 0-1 15,3 0-1-15,0 0 0 16,10-3 0-16,-2-11-9 15,6-4-5-15,-6 0-8 16,0-8-12-16,-11-2-60 16</inkml:trace>
  <inkml:trace contextRef="#ctx0" brushRef="#br0" timeOffset="157879.79">6151 14662 1723 0,'0'0'30'0,"0"0"-30"0,0 0 4 0,0 0 2 0,0 0-2 0,0 0 7 0,191-48-5 0,-109 25-4 0,5-2 1 0,-13 0-3 0,-18 6-18 0,-23 9-818 0</inkml:trace>
  <inkml:trace contextRef="#ctx0" brushRef="#br0" timeOffset="164609.38">7744 14329 1793 0,'0'0'5'0,"0"0"-4"0,0 0-1 0,0 0 15 0,0 0 4 0,0 0-5 0,0 0-9 0,0 0 0 0,-9 124 0 0,39-97 1 0,-7-5 0 0,7-4-2 0,-1-4-2 0,3-9 0 15,13-5 0-15,24 0 4 16,25-27 3-16,24-13 2 0,12-17-5 16,5-3-4-16,13-6 1 15,11-4-2 1,4-2 2-16,-4 3-2 0,-15 12 1 15,-26 7 0-15,-24 9-2 16,-24 11 3-16,-16 10-2 16,-22 6 1-16,-11 6 1 15,-10 4 0-15,-7 2-2 16,0 0 0-16,1 2-1 16,7-3 1-16,-5 3-2 15,3 0 0-15,-7 0-5 16,-3 5-8-16,0 21-12 15,0 10-50-15</inkml:trace>
  <inkml:trace contextRef="#ctx0" brushRef="#br0" timeOffset="165394.13">5525 16110 1699 0,'0'0'29'0,"0"0"-15"0,0 0 29 0,0 0-20 0,0 0-15 15,0 0-3-15,-11 21 6 0,11 12 7 0,0 7-2 0,0 4-1 0,-9 2-4 0,-3 7-2 0,-1-7-6 0,5 2-2 0,5-12-1 0,3-7 0 0,0-8 0 16,0-5 0-16,0-5 0 15,0-9-5-15,0 3-8 16,0-5-19-16,0 0-27 0,-12 0-60 16</inkml:trace>
  <inkml:trace contextRef="#ctx0" brushRef="#br0" timeOffset="165925.76">5105 16106 1696 0,'0'0'12'16,"0"0"-12"-16,0 0 29 0,0 0 20 15,0 0-30 1,77-113-6-16,-48 100-4 0,9 1 1 15,2 2-3-15,5 1-2 16,1 6-3-16,7 3 2 16,-6 0-2-16,8 0 1 15,2 3-1-15,-4 16-1 16,0-1 1-16,0 0-2 16,0 8 1-16,-13 2-1 15,1 6 0-15,-8 3 0 16,-13 2 2-16,-2 3-2 15,-11 2 1-15,-7 4 2 0,0-3-2 16,0-1 1-16,0 2 1 16,-7 2 0-16,-24-4-2 15,3-2 1-15,-8-7 1 16,-6-4 0-16,2-5 0 16,-9-8 1-16,-4 0-1 15,-4-4 0-15,-5-5-3 16,5 0 1-16,-4-4 0 15,12-1 0-15,7-4 0 16,6 0-1-16,15 0 1 16,10 0-1-16,11 0 0 15,0 0-9-15,0-4-30 0,21-19-51 16</inkml:trace>
  <inkml:trace contextRef="#ctx0" brushRef="#br0" timeOffset="166409.89">6289 16240 1780 0,'0'0'12'0,"0"0"-11"0,0 0 24 0,0 0 1 0,0 0-17 16,0 0-3-16,-117 107 8 0,117-75-3 0,0 0-5 0,0 2-2 0,0 2-1 0,3-5-1 0,26 5-1 0,3-9 1 0,2-4-2 0,-2-10 1 0,-3-9 0 15,-1-4-1-15,-3 0 0 16,3-9 0-16,1-18 0 16,-1-4 0-16,-11-11 0 0,-9-2 0 15,-8 9 0-15,0-1 0 16,0 10 0 0,-21 4 0-16,-19 3 1 0,-5 1 0 15,3 6 1-15,-2 6-2 16,3 2 1-16,8 0-1 15,5 4 0-15,3 0 0 16,12 0 0-16,6 0-3 16,7 0-21-16,0 4-30 15,0 10-32-15</inkml:trace>
  <inkml:trace contextRef="#ctx0" brushRef="#br0" timeOffset="167360.75">7005 16293 1742 0,'0'0'25'15,"0"0"-22"-15,0 0 26 16,0 0 3-16,0 0-11 16,0 0-10-16,-155-89 3 15,130 75-5-15,1 5-2 16,-5 7-2-16,1 0 1 0,3 2-3 16,-3 0-1-16,-6 4 1 15,5 15 0-15,1 7 0 16,7 2-1-16,10 2 0 15,7 3-1-15,4-7 0 16,0-1 0-16,7 0 0 16,18-7-1-16,3-2-1 15,-3-2 1-15,0-8 0 16,-4-2 0-16,-1 0-1 16,-1-4-1-16,-2 0-2 15,0 0 3-15,2-10-3 16,-2-6 1-16,0-2 0 0,-5-5 0 15,-5 3 1 1,-3-5 0-16,-4 6 2 0,0-3 0 16,0 4-1-16,0 5 1 15,6 0 0-15,-6 3 0 16,4 2 1-16,-4-2-1 16,0 6 0-16,0 4 1 15,3 0 0-15,-3 0-1 16,0 0 2-16,0 0 0 15,0 0-2-15,4 0 0 16,10 8 0-16,-3 12 0 16,2 6 1-16,-5 0-1 15,3 11 1-15,-1 3 1 16,1 4-1-16,-3 10 0 0,1 0 0 16,-1 0-1-16,-5 3 0 15,-3-7 1-15,4-3-1 16,-4 0 1-16,4 0-1 15,-4-5 0-15,0-3 0 16,0 1 0-16,0-4 0 16,0-4 0-16,0-6 0 15,0-8 0-15,-8 0 0 16,-3-9 1-16,-2 0-1 16,-2-9 1-16,-6 5 0 15,-4-5 0-15,-3 0 0 16,-5-5 0-16,-4-13 0 15,1-3 0-15,7-2 0 0,8-4-1 16,8-9 1-16,9 5-1 16,4-1 0-16,0-7 0 15,0-3 0-15,29-2 0 16,5 0 0-16,2-1 0 16,-4 0 0-16,6 5-1 15,-6-4 0-15,0 12-7 16,-3-2-31-16,-1 10-86 15</inkml:trace>
  <inkml:trace contextRef="#ctx0" brushRef="#br0" timeOffset="167974.23">8965 15673 1687 0,'0'0'6'0,"0"0"-4"0,0 0 11 0,0 0 11 0,0 0-10 0,0 0-3 0,-156 62 11 15,132-36-5-15,1 2-9 0,-2 2 4 0,-3 3-5 0,-3 2 0 0,-5 9 3 0,-5 1-5 0,-3 5-2 16,-9 0 1-16,4 3-3 0,0-8 0 15,3-1 0-15,6-10-1 16,2-2 0-16,6-10 0 16,4 1 0-16,3-5 0 15,4-9 1-15,6 3-2 16,2-6 1-16,9-1 0 16,4-5-11-16,0 0-14 15,0 0-28-15,0-14-365 16</inkml:trace>
  <inkml:trace contextRef="#ctx0" brushRef="#br0" timeOffset="168622">7953 15712 1711 0,'0'0'12'0,"0"0"-6"0,0 0 38 0,0 0-27 0,0 0-16 0,0 0 0 0,-17-3 0 0,17 10 1 0,7 4 2 15,10-3 1-15,8 2 2 0,0 1 2 0,7 4-3 0,6-1 0 0,-2 5 0 0,0 2 0 0,5-3-4 16,-1 4 0-16,6 0 0 0,-1 0-1 16,1-4-1-16,-3 9 1 15,10-5-1-15,0 6 0 16,0 4 0-16,6 6 1 15,-6-2 0-15,4 0-1 16,-8-3 0-16,-1-4 0 16,1-6 0-16,-11-2 0 15,-2-6 0-15,-8-9 0 16,-3 1 0-16,-4-7 1 0,-4 0-1 16,2 0 1-16,2 0-1 15,-8 0 0-15,-2 0-3 16,-11 0-17-16,0 0-42 15,0 0-943-15</inkml:trace>
  <inkml:trace contextRef="#ctx0" brushRef="#br0" timeOffset="173972.23">11113 15427 1768 0,'0'0'4'0,"0"0"-3"0,0 0 16 15,0 0-5-15,0 0-11 0,0 0-1 0,0 0 0 0,-15 125 3 0,15-72 4 0,0 7-2 0,0 2-2 0,0 4-1 0,0 0 0 0,8 2-2 16,-1-5 0-16,-7-1 0 0,0-4 0 0,0-8-2 16,-3-10 0-16,-14-6-4 15,5-10-6-15,12-9-16 16,0-12-84-16</inkml:trace>
  <inkml:trace contextRef="#ctx0" brushRef="#br0" timeOffset="174744.27">10240 15290 1737 0,'0'0'0'0,"0"0"-7"16,-42-114 7-16,42 71 21 15,21-1-12-15,32-6 1 16,17 0 4-16,12-4-3 15,16-2-2-15,8 6 1 0,12-2-4 16,12 11 0-16,18 7-4 16,-9 12-2-1,-5 10 1-15,-11 12-1 0,-17 0 0 16,-17 6 0-16,-7 22 0 16,-8 9 0-16,-17 8 0 15,-2 12 1-15,-16 11-1 16,-10 2 0-16,-8 5 0 15,-14 0 0-15,-7 0 0 16,0-9 1-16,-11 1-1 16,-21-4 1-16,-10 3-1 0,-7 2 0 15,-4-5 1-15,-8-5-1 16,-5-1 0-16,1-3 0 16,-5-9 0-16,0 0 0 15,2-5 0 1,2-5 0-16,5-7 1 0,8-7-1 15,21-8 0-15,11-8 0 16,17-5 1-16,4 0 1 16,0 0 2-16,0-5 2 15,0-2-6-15,0-6 0 16,0 3-2-16,21 1 1 16,-2 1-1-16,2 4 2 0,3 4-1 15,9 0 0 1,4 0 0-16,13 0 0 0,-3 0 1 15,-1 13 0 1,3 4 0-16,-4 4 0 0,-1 8 0 16,-6 3 1-16,-6 1 0 15,0 0 0-15,-3-3 0 16,1-1-1-16,-7-4 0 16,1-3 0-16,-7-4 0 15,0-4 0-15,2-1 0 16,-5 0-1-16,3-4-21 15,-2-4-20-15,-2-1-130 16</inkml:trace>
  <inkml:trace contextRef="#ctx0" brushRef="#br0" timeOffset="175300.7">12074 16092 1761 0,'0'0'13'0,"0"0"-12"16,0 0 5-16,0 0 5 0,0 0-8 0,0 0-2 0,25-44-1 0,-1 26 3 0,1-4-2 0,-6 0-1 0,-2-5 1 0,0 4-1 0,-9 0 1 0,-5 6-1 0,1-2 0 15,-4 7 1-15,0 2-1 0,0 3 2 0,-7 2 0 0,-7 5 2 16,-1 0 5-16,-6 0-4 0,0 0 2 16,-7 9-2-1,3 8-1-15,1 6 0 0,-1 0 0 16,10 8 1 0,-2-1 0-16,9 6-1 0,8-5 0 15,0 0-2-15,0 1-1 16,0-7 0-16,21-4 0 15,8 0 0-15,-1-13-1 16,4-3 1-16,10-5 0 16,2 0-2-16,14 0-1 15,3-18-31-15,-4-4-26 16,-12 0-700-16</inkml:trace>
  <inkml:trace contextRef="#ctx0" brushRef="#br0" timeOffset="175704.85">12735 15458 1729 0,'0'0'8'0,"0"0"1"0,0 0 21 0,0 0-14 0,0 0-12 0,0 0 2 0,-74 80-1 16,74-39 1-16,0 3 0 0,-3 6-2 0,3-2 0 0,0 6 1 0,0-4-1 0,0-2-2 0,0-3-1 0,0-5-1 0,0-5 1 0,0-10-1 15,0-6 0-15,0-2-2 16,0-5-9-16,0 1-8 16,0 0-50-16,-17-3-596 15</inkml:trace>
  <inkml:trace contextRef="#ctx0" brushRef="#br0" timeOffset="176172.5">12385 15842 1746 0,'0'0'32'16,"0"0"-24"-16,0 0 9 16,0 0-6-16,0 0-9 15,0 0-1-15,89-21 0 16,-44 21 1-16,1 0-2 16,-3 0 0-16,-1 4 0 0,-2 10 0 15,2 6 0-15,-10 0 0 16,-4 6 1-16,-7 0 0 15,-4 2-1-15,-13-1 0 16,-4-1 0-16,0-8 0 16,0-8 0-16,0 2-2 15,0-8 2-15,0-2 0 16,-10-2 0-16,-1 0 2 16,-6 0-1-16,6-4 1 15,-3-13 0-15,7-2-2 16,3-6 0-16,4 0 0 0,0-6 0 15,0 3-1 1,11-6 1-16,27 7 0 0,2-5-1 16,6 9 0-16,3 9-8 15,-8 10-62-15,-5 4-738 16</inkml:trace>
  <inkml:trace contextRef="#ctx0" brushRef="#br0" timeOffset="177123.74">13450 15919 1255 0,'0'0'484'0,"0"0"-482"0,0 0 36 15,0 0-6-15,0-104-19 0,0 87-4 0,-15 0 3 0,-2 7-2 0,-1 0-3 0,0 5-1 0,-3 5 4 0,-4 0 0 0,-7 0-6 0,-2 10-4 0,1 13 0 16,5 3-1-16,3 2 1 0,5 2 1 15,8 2-1-15,12-6 0 0,0 2 1 16,0-1-1-16,0-9 1 16,0-6-1-16,0-2-2 15,8-2 1-15,1-5 0 16,-1 0-4-16,-1-3 2 16,1 0-1-16,9 0-3 15,0 0-1-15,8-10 6 16,-1-12-3-16,1-5-2 15,-6 0-2-15,2-4 2 16,-4 4 3-16,-6 0 1 16,-3 6 3-16,-2 2-1 0,-3 1 1 15,-3 9 1 1,4 5 1-16,-4-1 1 16,0 5 0-16,0 0 3 0,0 0 3 15,0 0-2-15,0 0-3 16,0 13-2-16,0 14-1 15,0 1 6-15,0 3-2 16,0-5-4-16,0 2 1 16,0 2-1-16,0-2 0 15,0-2 0-15,0-4-1 16,4-8 1-16,9-6-1 16,-1-3 0-16,5-5 1 15,-2 0 0-15,13 0-1 16,1 0-1-16,5-17-2 15,-6-9-1-15,1-2-3 16,-9-3-3-16,-4 0 6 0,-3 0 1 16,-9-1 1-16,-4 4 1 15,0-2 0-15,0 7-1 16,0 2 2-16,0 6 0 16,0 5 2-16,0 8 3 15,0-3 2-15,0 5 0 16,0 0-1-16,0 0-1 15,0 5-2-15,-4 12 0 16,-6 10-1-16,7 0-1 16,-1 3-1-16,4-4 1 15,0 2 0-15,0 0 0 0,0 3 1 16,0-9-1-16,0 0-1 16,0-4 0-16,4-8-2 15,9 2-1-15,-2-10-4 16,2 0-12-16,3-2-19 15,-3 0-18-15,-2 0-308 16</inkml:trace>
  <inkml:trace contextRef="#ctx0" brushRef="#br0" timeOffset="177487.27">13463 15386 1691 0,'0'0'44'0,"0"0"-44"16,0 0 0-16,0 0 1 0,0 0-1 0,0 0 1 0,131-3-1 0,-124 26 3 0,-7 7-2 0,0-4 0 0,0 6 0 0,-24-5 2 0,-5-4-1 0,1-2 0 16,3-7 1-16,1-10 2 15,3-4 0-15,6 0 6 0,-2 0 2 16,9-12-5-16,4-11-4 16,4 4-3-16,0-3-1 15,12 5-1-15,16 4-10 16,-3 9-50-16,-1 4-313 15</inkml:trace>
  <inkml:trace contextRef="#ctx0" brushRef="#br0" timeOffset="178364.44">13997 15695 1708 0,'0'0'13'0,"0"0"24"16,0 0 16-16,0 0-32 15,0 0-7-15,0 0-14 16,-28-8 2-16,28 30-2 0,17 8 4 16,-2 2-3-16,-2 1 1 15,-1 0-2-15,-8-1 0 16,-4-5 1-16,0-8-1 15,0-7-1-15,0-3-2 16,0-9-10-16,0 0 6 16,0 0 5-16,0-9 2 15,0-13-10-15,-4-4 5 16,4-1 2-16,0-9 2 16,0 5-1-16,0 2 2 15,9 4 0-15,10 3 0 0,6 8 0 16,3 4 1-1,1 8 0-15,1 2 3 0,-2 0-4 16,5 8 0-16,3 10 1 16,-12 4 0-16,-3 3 0 15,-13 2-1-15,-8 5 2 16,0 1 2-16,0-4-2 16,0-1 0-16,-8-6 1 15,1-9-3-15,3-4-1 16,4-4 1-16,0-5 0 15,0 0 1-15,0 0 0 16,11 0-2-16,21-8 2 16,10-15-2-16,-2-1 0 15,-2-2-2-15,-6-5 1 0,-7 0-3 16,-8-3 2-16,-10 6 2 16,-7-3 0-16,0 12 1 15,0 1 0-15,0 10 5 16,0 3 3-16,0 5 5 15,0 0-2-15,0 0-6 16,0 15-3-16,0 11-2 16,0 6 1-16,0 2 4 15,0 2 1-15,0-8-2 16,0-2-3-16,12-4 1 16,12-4-1-16,-7-8-1 15,0-2 0-15,6 0-2 16,-6-3-13-16,11-5-28 0,-3 0-35 15,-4 0-693 1</inkml:trace>
  <inkml:trace contextRef="#ctx0" brushRef="#br0" timeOffset="178739.9">14397 15298 1298 0,'0'0'376'0,"0"0"-374"0,0 0-2 0,0 0 11 0,0 0 1 0,0 0-5 16,152 92-6-16,-152-68 9 0,0 2 5 0,-25-8 0 0,-18 1 1 0,-7-2-4 0,5-9-5 0,-1-3-5 0,7-5 2 0,10 0 0 16,4 0 4-16,8-13-5 15,17-4-1-15,0-6 1 16,0-2-2-16,33-2 0 16,20 8-1-16,4 0-1 15,5 11 1-15,2 8-3 16,-1 0-17-16,-10 23-76 15</inkml:trace>
  <inkml:trace contextRef="#ctx0" brushRef="#br0" timeOffset="179222.61">14892 15699 1763 0,'0'0'26'0,"0"0"-20"0,0 0 15 16,0 0-13 0,0 0-7-16,0 0-1 0,-21 72 0 15,21-44 2-15,0-2 1 16,0 1-3-16,0-10 0 15,0-3 0-15,0-5 0 16,0-3-1-16,0-6-1 16,0 0-3-16,0 0 1 15,0-11-3-15,0-11-6 16,-8-10 8-16,8-3 4 16,0-4 0-16,0 1 1 15,0 0 0-15,14 2 1 16,14 10-1-16,4 7 0 15,-7 14 0-15,-1 5 0 16,1 0 4-16,4 4 0 0,-5 22-1 16,1 6 0-16,-14 0 0 15,-7 4 0-15,-4 3-3 16,0-3 1-16,0-3 1 16,0 1-2-16,0-7-3 15,0-10-25-15,0-3-127 16</inkml:trace>
  <inkml:trace contextRef="#ctx0" brushRef="#br0" timeOffset="179813.37">15542 15645 1769 0,'0'0'15'0,"0"0"4"0,0 0 13 0,0 0-1 0,0 0-14 0,0 0-3 0,-114-58 1 0,72 59-10 0,-3 22-2 0,5 3-2 0,12 10 1 0,11 0-1 0,9 0-1 0,8-2 0 16,0-2 0-16,0-10 0 15,28-7 0-15,1-11-1 0,3-4 1 16,10 0-2-16,-3 0-4 16,7-23-3-16,-10-2-2 15,-2-8 2-15,-9 3-2 16,-14 5 5-16,-7 4 3 16,-4 9 3-16,0 8 0 15,0 4 1-15,0 0 12 16,0 12-5-16,0 18-6 15,0 15-1-15,0 10 0 16,0 7 6-16,0 9-3 16,9 9-2-16,6 6 0 15,3 12-1-15,-11-4-1 0,-3 3 0 16,-4-11 0 0,0-10 0-16,-15-22 0 0,-19-16 0 15,1-18 3-15,1-20 7 16,-4 0-5-16,-13-37 2 15,7-20-3-15,10-15 1 16,24-18 0-16,8-13-1 16,40-17-3-16,42-10 0 15,16 2-1-15,8 3 0 16,-7 16-1-16,-14 12-30 16,-15 9-383-16</inkml:trace>
  <inkml:trace contextRef="#ctx0" brushRef="#br0" timeOffset="192499.86">24859 6304 1737 0,'0'0'1'0,"0"0"-1"0,0 0 10 0,0 0 12 16,0 0-11-16,-53-108-1 0,49 92 4 0,-8 2-9 0,-5-2 5 0,-7-2-3 0,-8 2 4 0,-10 0-5 0,-2 0 0 0,-5-1 0 0,0 4 2 0,-8 1-5 15,-2-2 0-15,-1 2 1 0,-11-1-2 0,3 2-1 16,-13-2 0-16,3 1 0 16,0-2 1-16,-3-3 0 15,7 3-1-15,-4-5 1 16,1 2 2-16,-5 0-3 0,-3 1 0 16,-2 4-1-1,1 2 1-15,5 0 2 16,-4 4-2-16,1 0 0 0,8 0 1 15,-1 4-2-15,3-2 1 16,0 4-1-16,4 0 1 16,2 0-1-16,1 0 1 15,-1 0 0-15,-2 4-1 16,0 4 1-16,-8 4 0 16,-3 3-1-16,-1 6 1 15,-7 3-1-15,-2 4 1 16,2-1-1-16,4 3 2 15,11-3-1-15,12 2 1 16,5-4-2-16,4 3 1 16,3 1-1-16,-3 3 1 0,4 2-1 15,2 2 0-15,-3 2 1 16,1 2-1-16,-4 0 1 16,8 0 0-16,-1 0-1 15,14 3 0-15,0 1 0 16,7 4 0-16,-3-1 0 15,3 3 0-15,0-1 0 16,5 1 0-16,4 7 0 16,7-2 0-16,1 4 0 15,8 2 0-15,0 2 1 16,0-1-1-16,0 3 0 16,0 0 0-16,21-1 0 15,28 3 0-15,-1 2 0 0,11-6 0 16,1 2 0-16,10-4 0 15,2-2 0-15,15-3 0 16,-1-4 0-16,-1-3 0 16,0-4 1-16,2 0-1 15,-1-4 0-15,-5-2-1 16,1-1 1-16,-1-4 0 16,1-4 0-16,1-4 0 15,2-2 0-15,-3-1 1 16,7-4-1-16,2-1 0 15,2-1 0-15,1-1 0 16,5-2 0-16,7-4 2 16,8-2-2-16,5 0 0 15,2-5 0-15,2 1 0 16,1-4 1-16,-11 0 0 0,10 0-1 16,-1 0 0-16,14-6 0 15,3-8 0-15,-1-4 0 16,-4-4 1-16,-7 2-1 15,-7-4 0-15,-10 0 0 16,0-5 0-16,-4 2 0 16,-4-2 0-16,0-2 0 15,-9 1 0-15,-2-4 0 16,-6 2 0-16,-7-4 1 16,-8-3-1-16,-5 1 0 15,-9-5-1-15,-3-3 1 16,-7-7 0-16,-4-3 1 0,-3-4-1 15,-1-2 0-15,-13-2 1 16,0 1-1-16,-14 3 1 16,-3 0-1-16,-5 0 0 15,3-2 0-15,-6-7 2 16,0-5 2-16,0 0 0 16,-6 0 2-16,-22 2 0 15,-8 5 0-15,-10 5 9 16,-7 4-3-16,-11 3-4 15,-6 4 9-15,-12-1-4 16,-12 2-2-16,-7 2-5 16,-7-1-2-16,-6 1-1 15,8 4-1-15,12 3-2 16,8-2 0-16,12 9 0 0,18 4 0 16,10 7 0-16,14 11 0 15,4 11 0-15,-18 1 0 16,-22 22-3-16,-27 24-24 15,-26 14-36-15,-27 0-35 16</inkml:trace>
  <inkml:trace contextRef="#ctx0" brushRef="#br0" timeOffset="193428.29">20652 6934 1736 0,'0'0'20'0,"0"0"-16"0,0 0 35 0,0 0-26 0,0 0-2 0,-208-4 2 0,155 4 5 0,-8 6-5 0,-17 2-2 0,-16 2 1 0,-13-1-6 0,-12 4 2 0,-6-1-3 0,2 0 2 16,3 2-2-16,11-2-2 0,10-4 1 16,18 0-2-16,16-3-1 15,20-3 2-15,16-2 0 16,12 0 0-16,10 0-2 0,3 0 0 15,0 0-1 1,4 0 0-16,0 0 0 0,0 0 0 16,0 0-6-16,0 0-6 15,0 0-22-15,0-7-74 16,0-7-1053-16</inkml:trace>
  <inkml:trace contextRef="#ctx0" brushRef="#br0" timeOffset="193796.43">19165 6691 1686 0,'0'0'33'15,"0"0"5"-15,0 0 15 16,0 0-15-16,0 0-16 0,0 0-10 15,-89-2-8-15,47 22 3 16,-11 9-2-16,-4 5 3 16,-13 5-3-16,-2 4 0 15,2-3-2-15,-4 0-1 16,13-4-1-16,8-3 0 16,8-6 0-16,9-1 0 15,11-2-1-15,4 0 1 0,17 3-1 16,4 2 1-1,0 5 0-15,25 3 1 0,36 1-1 16,20 0 0-16,25 0-1 16,21-2 0-16,12-4-1 15,5-4-5-15,-23-8-53 16</inkml:trace>
  <inkml:trace contextRef="#ctx0" brushRef="#br0" timeOffset="194675.64">6604 6766 1685 0,'0'0'5'0,"0"0"-4"0,0 0 45 0,0 0-3 0,0 0-12 0,0 0-8 0,0 0-2 0,-4-28-11 0,0 42-8 16,-4 23 1-16,-1 21 9 0,-6 15-3 0,-2 7-1 0,5 0-4 0,3-6-2 0,9-10-1 0,0-8 0 0,0-11 0 16,0-9-1-16,0-6-1 15,0-6 0-15,0-5-14 0,0-6-36 16,0-11-50-16</inkml:trace>
  <inkml:trace contextRef="#ctx0" brushRef="#br0" timeOffset="194938.99">6086 6681 1818 0,'0'0'0'0,"0"0"3"16,0 0 24-16,0 0-7 0,0 0-16 15,0 0-4-15,154-68 2 16,-48 56 1-16,13-3-3 16,4 2 0-1,-5 5 0-15,-3 4-1 0,-18 4-30 16,-23 4-65 0</inkml:trace>
  <inkml:trace contextRef="#ctx0" brushRef="#br0" timeOffset="195333.61">6833 7064 1784 0,'0'0'7'0,"0"0"-3"16,0 0 22-16,0 0-9 15,0 0-10-15,0 0-5 16,-8-80-1-16,37 80 1 16,11 0 0-16,1 20-2 15,-1 14 0-15,-6 10 3 16,-9 2 0-16,-14 3-1 16,-11-4-2-16,0-6 1 15,0-8-1-15,0-10-1 16,0-9 0-16,-4-9 1 15,-3-3 0-15,-10 0 0 0,0-15 0 16,1-12 0-16,3-8 0 16,9-5 0-16,4-7 0 15,0 0-1-15,0 0 1 16,25 9 0-16,7 12-1 16,10 14-29-16,-2 10-58 15</inkml:trace>
  <inkml:trace contextRef="#ctx0" brushRef="#br0" timeOffset="196064.15">7604 7181 1755 0,'0'0'8'0,"0"0"-7"15,0 0 30-15,-8-111-7 16,1 83-4-16,-1 4-9 16,-13 3 4-16,-3 4-5 15,-8 9-3-15,-10 8-2 16,0 0 0-16,-1 4-3 16,-3 23 0-16,5 4-2 15,18 7 0-15,6 3 1 16,13-4-1-16,4-1-1 0,0-7 1 15,0-3 0-15,21-9 0 16,7-4 0-16,1-5-1 16,-1-8-2-16,4 0-5 15,0 0-4-15,6-4-1 16,-2-14-5-16,-7-8-1 16,-5-2 8-16,-3-3 8 15,-13 1 1-15,-8 2 2 16,0 5 0-16,0 0 2 15,0 11 5-15,0 6 3 16,0 5 3-16,0 1 0 16,0 0-5-16,-8 12-2 0,1 15-5 15,-7 7-1 1,11 3 1-16,-1-2-1 0,0-4 0 16,4-5 0-16,0-6-1 15,0-8 1-15,15-7-1 16,6-2 1-16,4-3 0 15,3 0-1-15,4-12 1 16,10-12 0-16,-2-6-5 16,5-7-6-16,-12-1-2 15,-9-2 5-15,-11 2 3 16,-13 2 5-16,0 6 0 16,0 12 0-16,0 8 1 0,0 8 8 15,-3 2 7 1,-14 0-5-16,-4 23-4 0,0 10-7 15,6 3 1-15,1 2-1 16,14-2 0-16,0-7 0 16,0-3 0-16,0-6-1 15,10-4 1-15,1-2-4 16,3-8-43-16,-3-2-108 16</inkml:trace>
  <inkml:trace contextRef="#ctx0" brushRef="#br0" timeOffset="196393.46">7581 6611 1763 0,'0'0'0'0,"0"0"-2"0,0 0 2 0,0 0 0 0,0 0 2 0,0 0 0 0,135 50 0 0,-135-30-1 0,0-4 2 0,-29 0-2 0,-8-6 1 15,1-5 0-15,7-5 2 0,1 0 0 0,7 0 2 0,4-15 3 0,13 1-2 0,4-4-7 0,0 4 0 0,17 0-2 0,27 8 0 16,5 6-17-16,4 0-56 16</inkml:trace>
  <inkml:trace contextRef="#ctx0" brushRef="#br0" timeOffset="197101.43">8222 6923 1816 0,'0'0'3'0,"0"0"-3"0,0 0 24 16,0 0-12-16,0 0-10 15,0 0-2-15,-32 107 1 16,32-65-1-16,0-1 0 16,0-5 0-16,0-4 0 15,0-9 0-15,0-2-1 16,0-10-4-16,0-3-9 16,0-5-2-16,0-3 4 15,0 0 5-15,0-11 3 16,0-12-3-16,0-5 6 0,0-8 1 15,0-3 0-15,0 1 1 16,3-2 3-16,9 8 2 16,5 4-4-16,4 10 1 15,3 8-3-15,1 10 0 16,3 0-1-16,-3 16 1 16,0 21 1-16,-10 6 2 15,-6 1-1-15,3 0 2 16,-5-8-4-16,3-3 1 15,1-9 0-15,2-7-1 16,-1-8-1-16,-1-7 0 0,6-2 1 16,8 0 0-1,3-18 0-15,4-13 0 0,6-5-2 16,-9-8-8-16,-5 1 0 16,-3-4 8-16,-6 3 1 15,-5 6 1-15,-3 7 1 16,-7 17 2-16,0 7 8 15,0 7 9-15,0 0 6 16,0 17-13-16,-13 18-11 16,-6 11 0-16,6 2 0 15,13-4 1-15,0-3-1 16,0-9-2-16,0-9 0 16,21-5 0-16,3-5-1 15,9-8-12-15,-5-5-40 0,-7 0-107 16</inkml:trace>
  <inkml:trace contextRef="#ctx0" brushRef="#br0" timeOffset="197422.61">8529 6529 1766 0,'0'0'0'0,"0"0"-2"0,0 0 2 0,0 0 5 0,0 0-2 0,0 0 1 15,163 93 0-15,-163-66 0 0,0-3 2 0,-46-4-3 0,1-4-1 0,1-9 2 0,3-7 1 0,5 0 6 0,11-3 0 0,4-17 1 0,13-6-8 0,8-2-3 16,0 0-1-16,4 3-1 16,36 8-3-16,13 9-22 15,-4 8-42-15,-3 0-1341 16</inkml:trace>
  <inkml:trace contextRef="#ctx0" brushRef="#br0" timeOffset="198278.23">9027 6954 1812 0,'0'0'8'0,"0"0"-6"0,0 0 18 16,0 0-8-16,0 137-11 15,-9-104 1-15,1-3-2 16,4-6 1-16,0-10-1 16,4-6 0-16,0-5-2 0,0-3-10 15,0 0-1-15,0-12 9 16,0-11 2-16,0-7 0 16,0-4 2-16,0-6 0 15,0-2-1-15,19-2 2 16,2 8 0-16,4 5-1 15,0 14 1-15,-5 11-1 16,-3 6 0-16,2 0 1 16,-2 32 2-16,-5 9 5 15,-3 9-3-15,-5 0 0 16,4-5-3-16,5-9-1 0,2-7 0 16,13-14 0-1,10-9-1-15,6-6 0 0,19 0 1 16,-3-21 0-1,6-14 0-15,-5-2-1 0,-12-6-1 16,-13-3 1-16,-11 3 0 16,-21 6 0-16,-4 11 0 15,0 10 0-15,-4 8 3 16,-21 8 4-16,-3 0 5 16,-4 16-9-16,3 18-3 15,5 6 0-15,10 0 0 16,7 0-1-16,7-8 1 15,0-5 0-15,0-12-1 16,7-4 0-16,10-8-1 16,4-3 2-16,0 0-2 0,-6 0 0 15,2 0 0-15,-5 0 2 16,1 0 0-16,-2 0-1 16,10 0 1-16,0 19-2 15,-6 15 2-15,-2 16 2 16,-5 12 2-16,-8 14 1 15,0 4-3-15,0 8 4 16,0 1 4-16,0-3 1 16,0-5-3-16,-25-12-2 15,1-9-3-15,-5-16 1 16,-3-12-1-16,0-14 0 16,-10-12 2-16,-3-6-1 0,-8-1 0 15,5-29-2 1,3-18 0-16,13-17-2 0,18-13 1 15,14-12-1-15,0-4-2 16,29 6-12-16,20 13-8 16,8 21-32-16,-4 19-107 15</inkml:trace>
  <inkml:trace contextRef="#ctx0" brushRef="#br0" timeOffset="198586.17">10731 6729 1832 0,'0'0'4'0,"0"0"8"0,0 0 14 0,-107 127-13 0,87-63-3 0,6 0-6 0,14-6-1 0,0-12 0 16,0-12-3-16,17-9 1 0,19-12-1 0,17-9 0 0,18-4-18 0,6-10-42 0,-7-22-251 0</inkml:trace>
  <inkml:trace contextRef="#ctx0" brushRef="#br0" timeOffset="198907.33">10534 6353 1824 0,'0'0'0'15,"0"0"-29"-15,0 0 29 16,0 0 1-16,0 0 2 16,0 0-2-16,166 50 1 0,-156-35 1 15,-10-1-1 1,0-2-1-16,-14-8 2 0,-18 1 0 16,4-5-2-1,3 0 2-15,1-5 0 16,8-12 2-16,11-7-4 0,5-2 0 15,0-1-1-15,17 3-1 16,19 8 0-16,5 11-5 16,-5 5-22-16,-11 0-73 15</inkml:trace>
  <inkml:trace contextRef="#ctx0" brushRef="#br0" timeOffset="199462.56">11424 6782 1794 0,'0'0'3'0,"0"0"5"0,0 0 30 0,0 0-19 0,0 0-7 16,0 0-3-16,-64-69 4 0,30 72-9 0,1 15-3 0,5 4-1 0,7 1 0 0,17 8-3 0,4-1 3 0,0-1-2 0,42 6-6 0,5-5-9 15,8-1-10-15,-7-2-7 0,-7-3-3 16,-20 0 16-1,-17-3 12-15,-4-2 9 0,0 0 0 16,-25-6 12-16,-20-1 4 16,-8-3 9-16,0-5-4 15,0-3-6-15,7-1-1 16,10 0-7-16,8-5-3 16,11-16-4-16,5 2-3 15,9-8-68-15,3 1-1026 16</inkml:trace>
  <inkml:trace contextRef="#ctx0" brushRef="#br0" timeOffset="200766.37">12572 6974 1776 0,'0'0'0'0,"0"0"-13"0,0 0 13 0,40-102 3 0,-23 73-2 0,0 2 1 0,-9-4 1 0,-4 6 5 0,-4 0 4 0,0 7 6 16,0 8-8-16,-8 6 4 0,-17 4-4 0,1 0 0 0,-5 6-8 0,1 19-1 15,7 7-1-15,8 9 0 16,13 2 1-16,0 1 4 15,0-4-2-15,17-8-2 16,15-6 0-16,6-8-1 16,-6-8 0-16,4-6 0 15,6-4 0-15,3 0 0 0,-1-18 0 16,1-10-2 0,1-10-3-16,-10-2-4 0,-8-6-15 15,-11-1 5-15,-9 3 7 16,-8-3 10-16,0-2 2 15,0-3 5-15,0 2 5 16,0 4 0-16,0 11 2 16,-8 14-2-16,8 11-2 15,-3 10 1-15,-1 4-3 16,-9 36-1-16,-8 20-3 16,2 19 3-16,-6 20-2 15,8 13 3-15,10 13-1 0,-3 2-1 16,10-8-3-1,0-9 0-15,0-16 0 0,0-13-1 16,13-15 0-16,2-17 0 16,3-17 0-16,2-16-2 15,1-10-2-15,-2-6-2 16,11-9 0-16,-1-22 1 16,-1-11-3-16,-13-10 5 15,-1-7 2-15,-14-3 0 16,0-4 1-16,-4 1 0 15,-34 8 0-15,-6 6 0 16,-1 15-1-16,3 11 1 16,3 11 1-16,14 5 0 0,8 3 3 15,9 4-2 1,8-4-1-16,0-4-1 0,8-6-2 16,49-12 0-16,20-8 1 15,14-8-11-15,-2-4-17 16,-3 2 8-16,-9-4-4 15,-3 0 10-15,-17 1 12 16,-15 3 2-16,-21 2 1 16,-21 9 3-16,0 5 10 15,0 7 11-15,-25 7-4 16,-7 5-3-16,1 7 0 16,-1 4-8-16,4 0-2 15,3 21-4-15,1 17-1 0,8 16 2 16,-1 17 4-16,14 11-1 15,-1 14 1-15,4 4-1 16,-4 4-1-16,4-4-1 16,0-9-3-16,0-10 0 15,0-8-1-15,0-12-1 16,0-11 1-16,15-14-1 16,6-10 0-16,4-12 0 15,-1-10 0-15,1-4 0 16,7-6-1-16,4-24 0 15,-2-11 0-15,-9-4-2 16,-18-5-2-16,-7-5 4 16,0-3-1-16,0-4 0 15,-28-1 2-15,0 1 0 0,-10 6 1 16,5 14-1 0,5 10 0-16,3 14 0 0,14 8 2 15,2 5 0-15,9 5-1 16,0 0-1-16,0 0-2 15,17 0-3-15,28 6 1 16,12 7-34-16,-4-1-54 16</inkml:trace>
  <inkml:trace contextRef="#ctx0" brushRef="#br0" timeOffset="201188.52">13711 7160 1795 0,'0'0'27'0,"0"0"-26"0,0 0 13 0,0 0 7 0,0 0-15 0,0 0-4 0,53-10 0 0,-7-5-1 0,-5-7-1 0,3-5 1 15,-10 0 0-15,-5-6 0 0,-11-1-1 0,-18 2 1 0,0 0 0 0,0 8-1 16,-24 10-1-16,-16 8-1 0,-13 6-1 16,-4 0 1-16,4 22 1 15,0 8 1-15,11 8 0 16,14 4 5-16,17 6 0 15,11-2-1-15,0-3 1 16,0-5-3-16,28-7 0 16,8-6-1-16,9-9-1 15,5-8 0-15,7-8 0 16,3 0-13-16,7 0-45 16,-11-18-163-16</inkml:trace>
  <inkml:trace contextRef="#ctx0" brushRef="#br0" timeOffset="201569.38">14280 6793 1789 0,'0'0'1'0,"0"0"36"0,0 0-10 0,0 0-15 0,-167 107-4 0,161-54 1 0,6-2-2 16,0-2-4-16,0-5-2 0,34-13-1 0,6 0 0 0,9-12 0 0,8-6-3 0,6-10-16 0,-3-3-11 0,1 0-25 0,-8-17-97 15</inkml:trace>
  <inkml:trace contextRef="#ctx0" brushRef="#br0" timeOffset="201847.24">14803 6498 1777 0,'0'0'5'0,"0"0"12"15,0 0 26-15,-29 130-27 16,5-63-9-16,7 5-2 0,-4-1 4 16,6-5 0-1,1-7-7-15,7-8-1 0,7-11 0 16,0-8-2-16,0-8 1 16,0-7-7-1,0-8-29-15,0-4-44 0,0-5-482 16</inkml:trace>
  <inkml:trace contextRef="#ctx0" brushRef="#br0" timeOffset="202027.61">14414 6878 1767 0,'0'0'0'0,"0"0"0"16,0 0 0-16,0 0-1 0,0 0 0 15,0 0-18-15,229-61-41 16,-179 51-147-16</inkml:trace>
  <inkml:trace contextRef="#ctx0" brushRef="#br0" timeOffset="202559.53">15153 6729 1740 0,'0'0'13'15,"0"0"-3"-15,0 0 42 0,0 0-15 0,0 0-22 0,0 0-1 0,-40 38-3 0,6 6-4 0,6 6-1 0,13 2-3 0,15-2-1 0,0-4-2 0,0-8 0 0,0-11 0 0,24-4-5 0,1-10-24 16,3-6-37-16,-9-7-143 0</inkml:trace>
  <inkml:trace contextRef="#ctx0" brushRef="#br0" timeOffset="202890.62">15043 6304 1791 0,'0'0'0'15,"0"0"1"-15,0 0 5 16,0 0 0-16,0 0-6 0,0 0 4 15,103 50-2 1,-86-15 0-16,-14-6 2 0,-3-3-1 16,0-3 0-16,-28-6-1 15,-6-9 0-15,9-3 6 16,6-5-2-16,2 0 2 16,6 0 0-16,1-16-3 15,7-6-4-15,3-5-1 16,0 2 0-16,7 3-2 15,22 5-11-15,1 12-12 16,-5 5-23-16,-10 0-98 16</inkml:trace>
  <inkml:trace contextRef="#ctx0" brushRef="#br0" timeOffset="203623.5">15513 6695 1744 0,'0'0'74'0,"0"0"-74"16,0 0 24-16,0 0-3 0,0 0-19 0,0 0 1 0,57 80 0 0,-44-36 0 0,-5 0-1 0,-4-3-2 0,3-7 1 0,-1-9-1 0,2-4 1 0,-1-8-1 0,1-11-1 0,1-2-3 16,3 0 1-16,5-13 2 15,-2-14 0-15,-2-6 0 0,4-5 1 16,-6 0 0-16,6 1 1 16,-1 2-1-16,1 4 0 15,0 9 0-15,-10 10 0 16,-3 8 0-16,0 4 1 15,-4 2 0-15,4 25 2 16,-4 10 4-16,0 1-2 16,4 3-2-16,5-9-1 15,2-8-2-15,3-11 0 16,-3-4 0-16,6-7 0 0,4-2 0 16,4 0 0-16,3-23 1 15,0-6 0 1,-3-6-1-16,-10-1 0 15,-2 3 0-15,-13-2 0 0,0 9 1 16,0 8-1-16,0 10 1 16,-17 8 0-16,-19 2 2 15,-9 28 3-15,-8 16 0 16,7 8 0-16,18 5 0 16,24-7-3-16,4-8 1 15,8-12-3-15,41-12 0 16,8-12-1-16,13-8 0 15,-6 0-7-15,-5-16-51 0</inkml:trace>
  <inkml:trace contextRef="#ctx0" brushRef="#br0" timeOffset="214053.94">6568 7949 1711 0,'0'0'0'0,"0"0"12"0,0 0 38 0,0 0-9 0,0 0-16 0,0 0-11 0,0 0-3 0,-33-52-3 0,33 54-5 0,0 30 1 0,0 16 5 0,0 14-4 16,-3 8-2-16,-7 2 0 0,6-2-1 0,4-4-2 0,-3-3 0 0,3-7 0 16,0-8-2-16,0-14-14 15,0-11-32-15,0-15-20 16,3-8-241-16</inkml:trace>
  <inkml:trace contextRef="#ctx0" brushRef="#br0" timeOffset="214306.22">7020 7843 1811 0,'0'0'0'15,"0"0"-5"-15,0 0 5 16,-32 139 4-16,32-85 0 15,0 7-3-15,0-3 3 16,0 0-1-16,0-9-2 16,0-8 0-16,0-8-1 15,0-6 0-15,0-4-13 16,0-5-45-16,-17-6-454 16</inkml:trace>
  <inkml:trace contextRef="#ctx0" brushRef="#br0" timeOffset="214508.06">6585 8278 1755 0,'0'0'58'16,"0"0"-58"-16,0 0-1 15,0 0 0-15,0 0 1 16,0 0 0-16,240-69 0 15,-166 59-16-15,-13 2-198 16</inkml:trace>
  <inkml:trace contextRef="#ctx0" brushRef="#br0" timeOffset="-214635.06">7151 8168 1784 0,'0'0'17'0,"0"0"-17"16,0 0 12-16,0 0 11 15,-57 107-11-15,57-75-6 16,0-1-1-16,0-6 1 16,4-5-5-16,25-4-1 15,-1-9 0-15,0-3 0 16,3-4-1-16,1 0-9 0,-4-14-15 15,-3-10 9-15,-4-5 2 16,-14-2 6-16,-3 1 2 16,-4-1 6-16,0 2 0 15,-11 4 6-15,-27 7 6 16,6 7 4-16,3 6-1 16,-3 5-1-16,7 0-8 15,5 0-6-15,3 11 0 16,5 10-10-16,8 2-40 15,-1-6-362-15</inkml:trace>
  <inkml:trace contextRef="#ctx0" brushRef="#br0" timeOffset="-213803.54">7706 8183 1688 0,'0'0'18'0,"0"0"23"15,0 0 9-15,0 0-32 0,0 0-7 0,0 0-2 0,-36 26 6 0,33 0-3 0,3 5-1 0,0-1-5 0,0-1-1 0,0-3-2 0,0-5 1 0,0-10-3 0,15-2-1 0,6-7 0 16,-1-2-1-16,9 0-5 16,7-8 2-16,6-15-2 15,-1-4-3-15,-16-3-2 16,-6-2 5-16,-15 0-1 16,-4 3 0-16,0 5 4 15,0 9 2-15,0 6 1 16,0 7 1-16,-4 2 19 15,-8 0-5-15,-5 13-9 16,2 14-6-16,2 3 1 0,9 0 1 16,4-4-1-16,0-2 0 15,8-8-1-15,20-2 0 16,1-3 0-16,9-8 0 16,-2-3 0-16,1 0 0 15,3-6-11-15,-8-16 1 16,3-6-1-16,-17-7 3 15,0-6 7-15,-18 1-1 16,0 0 2-16,0 2 2 16,-12 5 1-16,-12 4 1 0,-5 10 1 15,8 10 2-15,8 9-6 16,5 0-1-16,5 7-46 16,-1 16-261-16</inkml:trace>
  <inkml:trace contextRef="#ctx0" brushRef="#br0" timeOffset="-212700.32">8650 8139 1113 0,'0'0'672'0,"0"0"-670"0,0 0 1 0,0 0 13 0,0 0-11 0,0 0-1 0,-8 103 6 0,8-70 3 0,0-2-7 0,0-1-6 0,0-4 1 0,0-5-1 16,0-4 0-16,0-5 0 0,0-4 0 0,0-6 0 0,0-2-1 16,0 0-4-16,0-2 1 15,0-17-4-15,0-6 4 16,0-5 3-16,0-3-1 16,0-1 2-16,21 2 0 15,0 4-1-15,4 4 2 16,-2 8-2-16,1 6 1 15,-7 9 0-15,-5 1 0 16,1 0 1-16,-6 11 2 16,3 13 2-16,-3 2 1 15,-7 5-1-15,0 1 1 0,0-5 0 16,0 1-3-16,0-6-1 16,0-5-2-16,8-7 0 15,5-5 1-15,-5-5-1 16,9 0-1-16,2 0-1 15,6 0-8-15,3-5-3 16,-7-8-1-16,0-2-3 16,-10-2 7-16,-5 2 3 15,-3-2 6-15,-3 4 1 16,0-4 1-16,0 3 8 0,0-1 2 16,0 0-3-1,0 1-2-15,0 2 0 16,0 0-1-16,0 2-3 0,0 4-1 15,0 4 0-15,0-1-1 16,0 3 0-16,4 0 0 16,17 0-1-16,4 0 0 15,3 0 1-15,-3 9 2 16,-1 5-2-16,-5 2 0 16,-2 4 0-16,0 1 0 15,-9 1 2-15,-4 3 1 16,-4 2-2-16,0 1 2 15,0 0 0-15,0-2-3 16,0-4 1-16,0-6-1 0,0-6 0 16,0-4-4-16,21-6-29 15,-6 0-74-15</inkml:trace>
  <inkml:trace contextRef="#ctx0" brushRef="#br0" timeOffset="-212171.24">9525 8141 1671 0,'0'0'147'0,"0"0"-145"0,0 0 15 0,0 0 1 0,0 0-15 0,0 0-2 0,-58 90 1 0,58-59 2 0,0-4-2 15,0-4-1-15,0-3 0 0,13-6-1 0,8-3 0 0,-2-5 0 16,2-3 0-16,3-3-10 0,5 0-13 16,-5-9 5-16,1-12 7 0,-4-5 1 15,-10-5 3-15,-1 1 3 16,-7 0 4-16,-3 0 0 16,0 6 0-16,0 4 0 15,0 7 6-15,0 7 6 16,0 5 1-16,0 1 2 15,0 0-2-15,0 0-7 16,0 20-3-16,0 7-1 16,8 2-1-16,0 1 0 15,5 1-1-15,-2-4 0 16,2 0 0-16,5-3-18 16,0-4-44-16,3-8-865 15</inkml:trace>
  <inkml:trace contextRef="#ctx0" brushRef="#br0" timeOffset="-211848.51">10276 8091 1777 0,'0'0'16'0,"0"0"-15"16,0 0 39-16,0 0-6 0,0 0-23 16,0 0-1-1,-209 22 6-15,181 6-7 0,3 5-5 16,18-4-2-16,7 1-2 16,0-3 1-16,11-5-1 15,31-4 0 1,3-6-1-16,-1-5-2 0,9-4-16 15,2-3-14-15,-2 0-18 16,-9-12-39-16,-3-13-408 16</inkml:trace>
  <inkml:trace contextRef="#ctx0" brushRef="#br0" timeOffset="-211474.89">10276 8091 478 0,'172'-244'1217'16,"-189"213"-1207"-16,6 12 56 0,7 10-15 15,-5 9-10 1,9 0-15-16,-4 18-18 0,0 23-8 16,0 15 0-16,4 6 0 15,0 2 1-15,0-2-1 16,0-4 0-16,0-6 0 16,0-8 0-16,4-11 0 15,13-10 0-15,-6-11-3 16,6-7-9-16,-1-5-10 15,1 0 1-15,0-22 16 16,2-12-2-16,-2-3 2 16,0-3 5-16,-6 0-1 0,6 8 1 15,2 7 0-15,-2 12 2 16,4 12 2-16,-6 1 3 16,6 1-1-16,0 21 5 15,-4 6-7-15,-6 0 1 16,-3 0-4-16,-2-4-1 15,1 0 1-15,-3-4-1 16,9-3-5-16,-5-5-58 16,-4-7-1590-16</inkml:trace>
  <inkml:trace contextRef="#ctx0" brushRef="#br0" timeOffset="-210151.53">12209 8282 1796 0,'0'0'3'16,"0"0"4"-16,0 0 2 0,0 0 3 0,0 0-9 0,0 0 0 0,-8-31-3 0,16 6 0 0,3-4 2 0,6-5 1 0,0-5-3 0,-2-9 0 0,6-2 0 0,-4-5 0 16,-2-8 0-16,-5 2-1 0,-10 0-2 15,0 3-1-15,0 12-3 16,-14 10 6-16,-10 16 1 16,-1 10 7-16,6 5 5 15,-2 5 0-15,1 0-7 16,-1 11-2-16,9 21-3 15,9 13 4-15,3 9 1 16,0 4-1-16,0 8 1 0,28-5-1 16,4 2 3-1,4-3-3-15,2-6 1 0,-6-4-4 16,-3-10-1-16,-1-10 2 16,1-8-2-16,-5-10-2 15,-3-6 2-15,0-6-1 16,-2 0-11-16,6-12 11 15,9-18-2-15,2-4 1 16,-8-6-6-16,0-1-5 16,-7-1 6-16,-9 7-1 15,-7 7 5-15,-5 9 1 16,0 10 2-16,0 6 8 16,0 3 11-16,-17 0-7 0,-7 11-8 15,-1 15 0-15,4 8 4 16,10 4-5-16,7 2 2 15,4-3-4 1,0-4 1-16,0-5-2 0,28-4 2 16,8-5-1-16,10-12-1 15,-1-3 0-15,8-4 0 16,8 0-2-16,9-20-18 16,8-8-14-16,-6-6-22 15,-6-4-50-15,-13-1-295 16</inkml:trace>
  <inkml:trace contextRef="#ctx0" brushRef="#br0" timeOffset="-209527.05">13262 8011 747 0,'0'0'766'15,"0"0"-592"-15,0 0-101 0,0 0-33 0,0 0-13 0,0 0-5 0,-237 2-2 0,201 26-1 0,12 7-10 0,3 2-2 0,17-1-4 0,4-4-1 0,0-8-1 0,0-5-1 0,15-12 0 16,15-7 0-16,6 0 0 0,6-2 0 0,-2-20-3 0,-4-6-10 0,-6-4-1 0,-11 0 7 0,-9 2-1 0,-7 8 3 0,-3 8 3 0,0 10 2 0,0 4 1 0,0 0 12 0,0 6-4 0,-9 17-7 0,1 6 5 0,8 3-4 0,0 2-1 0,0-8-2 0,14-3 0 0,10-8-1 16,1-6 1-16,3-6 0 15,1-3-2-15,-5 0-11 16,1 0 3-16,-10-16 6 16,2-4 1-16,-9-6 3 15,-4-2-2-15,-1-3 4 16,-3 0-2-16,6 1 0 15,-2 3 3-15,4 8 7 16,9 3-2-16,-6 6-3 0,14 5-1 16,3 5-4-16,4 0 0 15,6 13 3-15,-2 13-3 16,-7 6 4-16,-9-1-4 16,-6 5 0-16,-11-7 1 15,-3-1 1-15,0-6-1 16,0-6-1-16,0-4 0 15,-13-10 1-15,2-2-1 16,-2 0 2-16,-3-7 1 16,3-18-3-16,6-7-2 15,7-6 1-15,0-5 0 16,7 0 0-16,25 5 1 16,6 6-2-16,-6 10-6 0,6 7-10 15,-5 9-28 1,-1 5-78-16</inkml:trace>
  <inkml:trace contextRef="#ctx0" brushRef="#br0" timeOffset="-208865.92">14113 7918 1810 0,'0'0'10'0,"0"0"22"0,0 0 18 0,0 0-41 0,0 0-9 0,0 0 0 0,-17 97 4 0,17-57-1 0,0 0-1 0,0-6-1 16,0-6-1-16,0-9 0 0,0-6 0 0,0-9 0 0,0-4-1 0,0 0-1 16,0 0-2-16,0-19 3 15,0-10-1-15,0-3 1 16,0-6 1-16,0-1 0 16,0 4-1-16,24 2 0 15,-3 9 1-15,-2 12 0 0,-5 8-1 16,1 4 0-16,2 3-2 15,0 20 3-15,-2 11-1 16,-6 4 2-16,3-1-1 16,-5-3 1-16,7-7 0 15,-3-8-1-15,2-7 1 16,2-6-1-16,-1-6-1 16,7 0 1-16,3 0 1 15,12-14-1-15,0-11 0 16,2-9-2-16,-9 1-2 15,-9-3 4-15,-4 3-1 16,-7 10 0-16,-5 9 1 0,-4 9 0 16,0 5 3-1,0 0 8-15,-32 24-5 0,-3 15-2 16,3 5-2-16,11-2 1 16,21-4-2-16,0-8 0 15,0-8-1-15,17-8 0 16,8-6 0-16,11-8-3 15,10 0-16-15,-5-6-43 16,-18-19-564-16</inkml:trace>
  <inkml:trace contextRef="#ctx0" brushRef="#br0" timeOffset="-208577.92">14251 7561 1808 0,'0'0'0'0,"0"0"-37"0,0 0 37 0,0 0 10 0,78 109-9 0,-70-75 0 0,-8-2 0 0,0-8 3 0,-29-8-3 0,-3-6 1 0,-6-10 0 0,10 0 1 15,7-4 1-15,13-21 0 0,8-4-4 0,0-3-1 0,38-1-3 0,19 6-3 0,4 10-21 0,-1 9-101 0</inkml:trace>
  <inkml:trace contextRef="#ctx0" brushRef="#br0" timeOffset="-208186.05">14909 7932 1835 0,'0'0'27'16,"0"0"-27"-16,0 0 25 15,0 0-9-15,0 0-7 0,0 0-8 16,0 117 0-1,0-90 0-15,0-4-1 0,0-7 0 16,0-7 0-16,0-7 0 16,0-2 0-16,0 0 0 15,0-2 0-15,0-23-5 16,0-5 2-16,0-4 1 16,0-4 1-16,0-1 1 15,4 8-1-15,16 4 0 16,1 13 1-16,-2 9-1 15,2 5 0-15,7 0-1 16,1 13 0-16,-4 11 1 0,-5 7 1 16,-16 1 0-1,-4 0-2-15,0 2 1 16,0-5-28-16,0-2-34 0,0-8-284 16</inkml:trace>
  <inkml:trace contextRef="#ctx0" brushRef="#br0" timeOffset="-207661.78">15661 7824 1800 0,'0'0'9'0,"0"0"23"16,0 0 27-16,0 0-39 0,0 0-11 15,0 0-3 1,-176 17-1-16,134 16-2 0,23 3-1 16,6 1-1-16,13-8-1 15,0-4 0-15,0-7 0 16,21-8-1-16,15-7-2 16,2-3-5-16,5 0-1 15,-1-8 1-15,-6-13-5 16,-11-6 2-16,-5 4 8 15,-8 1 3-15,-7 5 0 0,-1 10 4 16,-4 7 6 0,0 0 3-16,0 18-5 0,0 25-5 15,0 21 0-15,4 19-2 16,-4 11 2-16,0 10-1 16,0 5-2-16,0-7 1 15,-4-12-1-15,-17-17 0 16,1-25 3-16,-1-18 3 15,9-20 0-15,-12-10 4 16,-5-8 2-16,-7-28-6 16,-9-10-2-16,13-13-3 15,3-9-1-15,23-8 0 16,6 0 0-16,0-1-2 16,29 8-10-16,24 6-16 15,17 11-13-15,0 6-112 0</inkml:trace>
  <inkml:trace contextRef="#ctx0" brushRef="#br0" timeOffset="-207402.16">16362 7309 1850 0,'0'0'2'0,"0"0"-1"15,0 0 24-15,0 0 3 0,209-54-23 0,-181 102 1 0,-22 21-4 0,-6 16 1 0,-21 18-3 0,-32 3-1 0,0 0-17 0,3-4-83 0</inkml:trace>
  <inkml:trace contextRef="#ctx0" brushRef="#br0" timeOffset="-207217.17">16421 8301 1964 0,'0'0'14'16,"0"0"22"-16,0 0-3 15,0 0-33-15,0 0 0 16,0 0 0-16,15-23-36 16,-15 14-101-16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04T04:36:49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18757 2631 1275 0,'0'0'85'0,"0"0"-80"0,0 0 51 0,0 0 9 0,0 0-40 0,0 0-17 0,0 0-2 0,0 0 14 0,-49-10-6 16,49 8-8-16,0 2 0 0,0 0 4 0,0 0-1 0,0 0-1 0,-4 0 7 0,4 0-4 15,0 0 5-15,0 0 0 16,0 0-4-16,0 0-3 16,0 0 0-16,0 0-2 15,0 0 0-15,0 0 3 16,0 0-2-16,4 0-2 0,11 0-2 16,6 4-1-16,4-3 1 15,3-1-2 1,4 3-1-16,2-3 2 0,6 0-2 15,6 0 0-15,3 0-1 16,0 0 0-16,0 0 1 16,4 0-1-16,-9 0 0 15,2 0-1-15,-5 0 1 16,-9-4 0-16,1 2 0 16,-9-2 0-16,-3 4 0 15,-10-3 0-15,-3 3 0 16,-2 0 0-16,-6 0 1 15,0 0-1-15,0 0 2 16,0 0-1-16,0 0 0 0,0 0 0 16,0 0-1-1,0 0 0-15,0 0 0 0,0 0-6 16,0 0-67-16,-10 0-603 16</inkml:trace>
  <inkml:trace contextRef="#ctx0" brushRef="#br0" timeOffset="716.13">19271 2421 1652 0,'0'0'35'0,"0"0"-29"0,0 0 32 0,0 0-11 0,0 0-14 0,0 0-6 0,-8-11 1 16,4 11 1-16,4 0-3 0,0 0-2 0,0 0-4 0,0 0 1 0,0 0-1 0,0 0 0 0,0 0-1 0,0 0 1 0,0 4 0 0,0 3-1 0,0 2 0 0,8 3 2 0,5 3-1 0,2-3 0 15,6 1-1-15,0 3 1 16,-2-1 0-16,6 2 0 16,-1-1 0-16,1-2 0 15,-4-1 0-15,3-2 0 16,-7-3 0-16,-1-1 0 16,1-2 0-16,-2-1 0 0,-2-2 0 15,-2 1 0-15,-5-3 0 16,-2 0-1-16,0 0 1 15,-4 0 0-15,0 0 0 16,0 0 0-16,0 0 0 16,0 0 0-16,0 0 0 15,0 0 1-15,0 0 0 16,0 0 0-16,0 0 0 16,0 0-1-16,0 0 1 15,-8 0-1-15,-9 4 0 16,-4 0 0-16,0 3 1 15,-7 4-1-15,-4 2 0 16,-4 8 0-16,-6 2 0 0,-3 4 0 16,-8 2 0-1,-16 2-18-15</inkml:trace>
  <inkml:trace contextRef="#ctx0" brushRef="#br0" timeOffset="2342.94">21006 2434 1082 0,'0'0'466'0,"0"0"-460"0,0 0 53 0,0 0-12 0,0 0-7 0,0 0-21 0,0 0 1 0,10-107-6 0,-10 96 2 0,-10 1-4 0,-9 4 2 15,-9 0-2-15,-6 4-5 0,-2 2-1 0,-6 0-4 0,2 0 1 0,-5 10-3 0,0 7 0 0,12-3 0 16,5 3 0-16,11-1 1 0,9 0-1 0,4 0 0 0,4 0-1 15,0 0 1-15,0 2 0 0,0 3 0 16,0-4 0 0,18 1 0-16,0 2 0 0,17-2 0 15,1 0-1-15,0-1 0 16,9-2 1-16,-3 0-1 16,-2-1-1-16,1 2 2 15,-9-2 0-15,-3 2-1 16,-5 2-2-16,-6-1 1 15,-7 2-1-15,-7 4-1 16,-4-2 2-16,0-1 0 16,0-3 2-16,-8 0 0 15,-17-3 1-15,-3-3-1 16,-4-4 0-16,-14-3 0 16,1-2 0-16,-4-2 2 15,1 0 2-15,10 0 1 0,2-13 0 16,-2-2-2-1,10-1-1-15,0 2-2 0,12 0 1 16,7 0-1-16,9-2-6 16,0-1-33-16,0-2-102 15</inkml:trace>
  <inkml:trace contextRef="#ctx0" brushRef="#br0" timeOffset="2861.96">21510 2198 1668 0,'0'0'30'0,"0"0"-29"0,0 0 39 0,0 0-8 0,0 0-17 0,0 0-12 0,-17-7-2 0,14 33 5 0,-7 5 0 0,-1 4 2 0,-6 3-1 0,-2 5-4 0,-2 1 2 0,4 5-1 16,5 1-3-16,-1 1 2 0,6 1-1 0,3-1-2 0,0-8 1 0,-2-3 0 0,6-9-1 0,0-5 0 0,0-8 0 15,0-5 0-15,6-6 0 0,9-7-1 16,10 0-2 0,13 0-10-16,2-7-11 0,1-14-19 15,-5-1-143-15</inkml:trace>
  <inkml:trace contextRef="#ctx0" brushRef="#br0" timeOffset="3083.15">21236 2519 1737 0,'0'0'10'15,"0"0"-5"-15,0 0 19 16,0 0-19-16,0 0-5 0,0 0 0 15,91-21 0-15,-27 15 0 16,6-2-31-16,-5-2-168 16</inkml:trace>
  <inkml:trace contextRef="#ctx0" brushRef="#br0" timeOffset="3612.75">21645 2548 895 0,'0'0'791'0,"0"0"-784"15,0 0 36-15,0 0-13 16,0 0-18-16,0 0-9 16,-25-38-3-16,25 35 0 0,21 0 1 15,15 1-1 1,4 2 0-16,5 0-1 0,5 0 1 15,-1 2 0-15,-4 14 0 16,-9 6 0-16,-11 5-1 16,-14 3-3-16,-5 2-5 15,-6-2-2-15,0-4 3 16,-21-5 4-16,-11-4 4 16,-2-4 0-16,6-10 0 15,-1 0 1-15,5-3 4 16,8 0 6-16,3-13 1 15,9-11-8-15,4-6-1 0,0-6-3 16,29-3 0-16,20 1 0 16,4 6 0-16,8 4-1 15,-4 8-1-15,-8 10-22 16,-11 6-209-16</inkml:trace>
  <inkml:trace contextRef="#ctx0" brushRef="#br0" timeOffset="4207.7">22293 2478 1717 0,'0'0'15'0,"0"0"11"0,0 0 6 0,0 0-7 15,0 0-15-15,0 0-8 0,-28 12 0 0,20 14 1 0,4 4-2 0,0 2 0 0,1-2-1 0,3 1 0 0,0-3 0 0,0-4 0 0,0-7 0 16,0-2 0-16,3-5-1 0,9-5-2 16,5-5-5-16,4 0-3 15,-2 0-3-15,2-7 3 16,7-11-3-16,-3-6-1 16,-5-2 6-16,1-2 4 15,-6 0 5-15,-1-1 0 16,-3 2 0-16,-1 2 0 15,-3 3 4-15,1 0 1 16,-5 9 6-16,3 1-3 16,-6 3 1-16,4 7 3 15,-4 2 4-15,0 0-6 16,0 0-3-16,0 0-2 16,0 14-3-16,0 12-2 0,0 4 0 15,0 2 0-15,-10 1 0 16,10-4 0-16,0 2 1 15,0-5-1-15,0-4-2 16,0-7-4-16,0 0-40 16,25-11-72-16</inkml:trace>
  <inkml:trace contextRef="#ctx0" brushRef="#br0" timeOffset="4541.83">23009 2432 1724 0,'0'0'11'0,"0"0"1"0,0 0 29 0,0 0-17 0,0 0-17 0,0 0-6 0,-130 25 2 0,105 2 1 0,8 5-2 0,2 0-1 0,5 2 2 0,10-2-2 0,0-1 0 0,0-7-1 0,4-4-1 15,24-7-1-15,7-7-18 0,4-6-22 0,3 0-27 0,3 0-722 0</inkml:trace>
  <inkml:trace contextRef="#ctx0" brushRef="#br0" timeOffset="4811.82">23009 2432 1741 0,'343'-215'7'0,"-343"215"10"0,0 0 23 0,-9 7-26 16,1 18-13-1,-3 8-1-15,-2 5 1 0,1 0 1 16,-1 2-2-16,2 0 3 16,-3 0-1-1,3-2-1-15,3-3-1 16,3-4 0-16,5-3-1 0,0-3-4 15,0-6-27-15,0-6-20 16,0-7-236-16</inkml:trace>
  <inkml:trace contextRef="#ctx0" brushRef="#br0" timeOffset="5029.6">23144 2484 1743 0,'0'0'22'16,"0"0"-22"-16,0 0 13 15,0 0-11-15,0 0-2 16,0 0-2-16,117-10 2 16,-43 2-10-16,-4 0-35 15,-13-2-176-15</inkml:trace>
  <inkml:trace contextRef="#ctx0" brushRef="#br0" timeOffset="5507.67">23589 2370 1777 0,'0'0'11'15,"0"0"-11"-15,0 0 17 16,0 0-1-16,0 0-12 16,0 0 0-16,-57 122-2 15,57-94 0-15,0 3 0 16,0-4-1-16,0-4 0 16,0-3-1-16,0-6-1 0,12-8 0 15,8-5-1-15,5-1-16 16,4 0 7-16,3-7-1 15,6-18-7-15,-2-1 2 16,-4-4 4-16,-4 0 4 16,-7 0 7-16,-8 2 1 15,-5 2 1-15,-8 6 1 16,0 4 6-16,0 4 7 16,0 6 1-16,0 2 3 15,0 2 3-15,0 2-1 16,0 0-10-16,-8 8-8 15,-9 17-2-15,4 4-1 16,2 0 1-16,7 2-1 0,0-3 1 16,4 0 0-1,0-5-1-15,0-8 0 0,11-3-3 16,22-6-27-16,1-6-19 16,2 0-159-16</inkml:trace>
  <inkml:trace contextRef="#ctx0" brushRef="#br0" timeOffset="5787.32">23589 2370 1610 0</inkml:trace>
  <inkml:trace contextRef="#ctx0" brushRef="#br0" timeOffset="6691.65">23589 2370 1610 0,'481'-6'108'0,"-481"-4"-106"0,0 2 16 0,0 2 8 0,8 2-21 0,22 1-4 0,6 3 0 0,0 0-1 0,-7 5 1 0,-5 13-1 0,-3 3 1 16,-13 6 1-16,-8 1-1 0,0 3 1 0,0-4-2 0,0-1 0 0,-12-4-4 0,-8-3-7 0,4-7-4 0,-1-7 6 0,-3-5-4 0,12 0 2 0,0 0-7 0,-1-11 2 0,9-10 16 0,0-1 8 16,0-2 6-16,0-6 5 0,28 0-2 15,10-4-10-15,2 1-1 16,-2 0-2-16,2 7 0 16,-2 2-1-16,-10 8 5 15,-7 10-1-15,-2 4 0 16,-2 2-2-16,-6 0-3 15,2 12 3-15,-9 12 1 16,-4 4-1-16,0 0-2 16,0-5-2-16,4-4 0 15,6-5-1-15,1-5-1 16,6-4 1-16,-2-3 0 16,10-2-1-16,3 0 1 15,10 0-1-15,-2-10 1 0,6-8 1 16,-6 0-1-16,-4-4-1 15,2 0 0-15,-11 2 0 16,-6 2 1-16,-10 2 0 16,-7 5 0-16,0 2 2 15,0 3 2-15,0 3 4 16,-15 3 8-16,-6 0-6 16,-7 0-5-16,3 14-2 15,-3 11 0-15,3 3-1 16,5 6 0-16,4-4-1 15,7 0 0-15,9-6-1 16,0-4 0-16,0-4-1 0,4-4 1 16,20-4-2-1,10-4-2-15,2-4 0 0,10 0-1 16,3-2-1-16,12-12 2 16,3-4 1-16,14-2 0 15,0 0 2-15,3-4-1 16,-11 0 1-16,-9 0 1 15,-16 4 0-15,-16 2 0 16,-8 6 0-16,-14 4 0 16,-7 0 4-16,0 4 9 15,-7 4 1-15,-29 0-3 16,-23 0-5-16,-2 16-3 16,-3 6-2-16,5 6 3 0,12 4-2 15,9-2 0 1,17-2-2-16,13-2 1 0,8-4-1 15,0-4-1-15,0-3 1 16,21-6-1-16,19-5 0 16,5-4-5-16,8 0-1 15,4-18 4-15,0-8-2 16,2-5 1-16,-10-6 2 16,-5-3 1-16,-6-2 1 15,-14-2 0-15,-5-4 0 16,-5-7 0-16,-11-4 0 15,-3 0 1-15,0 5-1 16,0 14 1-16,0 10 2 16,-7 13 3-16,-7 12-1 0,11 5 1 15,-1 0-1-15,-4 17-4 16,-5 27 1-16,-4 17-2 16,2 17 0-16,2 4-1 15,5 1 2-15,8-5-1 16,0-2 0-16,-4-2 0 15,0-2 0-15,-5-3-35 16,-10-7-166-16</inkml:trace>
  <inkml:trace contextRef="#ctx0" brushRef="#br0" timeOffset="10115.07">21118 3588 1683 0,'0'0'12'0,"0"0"6"16,0 0 19-16,0 0-12 0,0 0-9 0,0 0-1 0,0 0-5 0,-193 0-1 0,161 23 1 0,-4 7-1 0,2 8-3 0,1 9 0 0,1-2-2 0,4 4-3 0,7-2 3 15,4 0-2-15,9 2 1 0,5-5-2 0,3 0 0 0,0 1-1 0,0 0 1 0,17-4-1 16,5 0 0-16,12-7-1 16,6-7 1-16,9-8-2 15,12-5-8-15,9-6-22 16,4-5-19-16,-4-3-103 0</inkml:trace>
  <inkml:trace contextRef="#ctx0" brushRef="#br0" timeOffset="10550.67">21596 3679 1657 0,'0'0'29'0,"0"0"-5"15,0 0 18-15,0 0-22 16,0 0-10-16,0 0-6 16,-42 47 9-16,38-11-4 15,-3 4-2-15,3 4-2 16,-6 2 2-16,3-2-4 16,-1 0-1-16,4-4-1 15,-1 0-1-15,5-5 0 16,-4-6 0-16,4-7-13 15,0-7-40-15,0-9-142 16</inkml:trace>
  <inkml:trace contextRef="#ctx0" brushRef="#br0" timeOffset="11543.91">21501 3691 1737 0,'0'0'3'16,"0"0"-1"-16,0 0 14 16,0 0-2-16,0 0-13 15,0 0-1-15,91-88 0 0,-51 77 2 16,1 3-2-16,-8 1 0 15,-9 5 0-15,-3 2 0 16,-6 0 0-16,2 9 0 16,0 10 0-16,-1 7 0 15,-3 2 0-15,-6 3 1 16,-3-2-1-16,-4 3 0 16,0 1 1-16,-4-1 0 15,-32 0 0-15,-9-2 1 16,3-3-2-16,2-6 0 15,3-3 0-15,8-7 1 16,8-5-1-16,10-5 3 16,7-1-3-16,4 0 1 0,0 0 5 15,0 0 1-15,0 0-4 16,0 0-3-16,0-3 0 16,0-4 0-16,4 1 0 15,7 2 0-15,6 4 0 16,4 0-2-16,0 0 1 15,-2 20 1-15,-2 0 0 16,-4 7 1-16,-5-2 1 16,-1 0-2-16,-7 2 1 15,0-2 0-15,0-3 0 16,4-5-1-16,6-2 0 0,-3-7 0 16,1-2-1-16,5-4 1 15,-2-2-2-15,10 0 2 16,8 0-9-16,-5-2-1 15,1-16-2-15,-4-4 3 16,-2-5 0-16,-2-2 7 16,-4 1 2-16,-9-1-1 15,0 1 1-15,-4 8 1 16,0 4 0-16,0 6 13 16,0 4 4-16,0 2 2 15,0 4-8-15,-17 0-1 16,5 0-1-16,-5 23-9 15,2 4 0-15,6 1 1 0,1 2 1 16,8 3-2-16,0-5 0 16,0 0 0-16,0-6-1 15,0-6 0-15,8-6-1 16,16-4 0-16,1-6 0 16,7 0-2-16,6 0 0 15,-2-12-3-15,-4-10-2 16,-7-3 1-16,-8 0 1 15,-10-4 5-15,-7 4 0 16,0-4 2-16,0 3 0 16,-24 2 1-16,-1 9 1 0,1 2 6 15,1 9 5 1,-2 0-4-16,8 4-6 0,6 0-2 16,5 0-2-16,6 0-1 15,0 12-11-15,0 2-39 16,28-2-258-16</inkml:trace>
  <inkml:trace contextRef="#ctx0" brushRef="#br0" timeOffset="12200.39">22405 3904 1734 0,'0'0'73'0,"0"0"-73"0,0 0 4 0,0 0 6 0,0 0-8 0,0 0 0 0,-34 84-2 0,34-54 1 0,0-2 0 0,0-4-1 0,0-3 1 0,0-5-1 0,5-6-1 0,7-6-1 16,-5-2-7-16,7-2-3 16,1 0 0-16,-2 0 2 0,4-10 0 15,-6-8 7-15,1-4 2 16,1-3 1-16,-2 0-1 15,-1-4 2-15,-2 2-1 16,-5 6 3-16,1 5 3 16,-4 6 5-16,0 6 8 15,0 4-1-15,0 0-2 16,0 0-6-16,0 14-7 16,0 15-3-16,0 0 1 15,0 1-1-15,0-2 0 16,0-1 0-16,0-8 0 0,0-2 0 15,17-8-1 1,4-3-1-16,-2-3-5 0,6-3 0 16,5 0-2-16,-2-14 0 15,-3-7 0-15,-6-3 3 16,-10-3 5-16,-5-1 1 16,-4-3 1-16,0-1 3 15,0-1 2-15,0 2-1 16,0 1-3-16,-9 3-2 15,1 14 0-15,4 11 0 16,4 2-10-16,0 9-53 16,0 18-132-16</inkml:trace>
  <inkml:trace contextRef="#ctx0" brushRef="#br0" timeOffset="12598.69">23225 3873 1752 0,'0'0'19'0,"0"0"-9"0,0 0 35 0,0 0-9 0,0 0-16 0,0 0-10 0,-70-71-1 0,30 76-4 0,3 16-4 0,8 1-1 0,14-2 0 0,15 2 0 0,0 0-1 0,0-2 1 15,8-1-2-15,16-2-1 0,5-1-4 16,-1-1 1-16,-3 2-2 16,-14-1 1-16,-2 4 3 15,-9 3 2-15,0 1 2 16,0-2 0-16,-32 0 1 15,-6-6 0-15,2-4 0 16,-5-4-1-16,8-7 0 16,1-1 0-16,8 0-3 15,-1 0-45-15,8-15-73 16</inkml:trace>
  <inkml:trace contextRef="#ctx0" brushRef="#br0" timeOffset="13211.66">24398 3742 1771 0,'0'0'10'0,"0"0"-6"0,0 0 41 0,0 0-13 15,0 0-13-15,0 0-10 0,-74-63-4 0,21 101-5 0,-17 11 2 0,-8 2-2 0,5 2 0 0,1-6 0 0,13-4 0 0,11-5 0 16,14-12 0-16,19-9 0 0,11-12-1 0,4-5-3 0,0 0-8 16,0 0 3-16,23-23 1 15,23-12 4-15,10-7 2 16,-2-4-4-16,-1-4-1 15,-8-4 4-15,-7-7 1 16,-10 3 2-16,-24 4 0 16,-4 15 1-16,0 12-1 15,-21 15 6-15,-20 9 6 16,-7 3 4-16,-1 15-7 16,4 20-5-16,20 14-3 15,21 5 0-15,4 0 0 16,21-1-1-16,36-7 0 15,7-6 0-15,6-2-1 0,4-4 1 16,-6-6-16 0,-9-3-43-16,-11-10-511 0</inkml:trace>
  <inkml:trace contextRef="#ctx0" brushRef="#br0" timeOffset="14246.32">25516 3467 1736 0,'0'0'6'0,"0"0"32"0,0 0 0 0,0 0-8 0,0 0-8 16,0 0-10-16,-191-32-5 0,130 58-2 0,2 9-2 0,3 10 1 0,12 6-1 0,10 6 0 0,15 1-3 0,19 1 0 16,0-9 1-16,0-6-1 0,23-8 0 15,15-6 0-15,7-14-1 16,8-5-4-16,4-11-2 16,0 0-8-16,0-5 0 15,-4-13 2-15,-8-3-9 16,-9-4 5-16,-11 1 8 15,-8 2 7-15,-10 4 0 16,-7 5 2-16,0 10 0 16,0 1 5-16,0 2 7 15,0 0-1-15,0 21-5 16,-3 8-4-16,-9-1 4 0,7-2-4 16,5-2-1-16,0-6-1 15,0-6 0-15,5-5 0 16,24-4-1-16,3-3-1 15,13 0 0-15,8-11-10 16,-9-12-3-16,-6-4-6 16,-13-4 8-16,-18-1 8 15,-7-2 3-15,0 1 2 16,0 6 0-16,-32 2 2 16,-10 10 6-16,-3 6 15 15,5 9-2-15,-2 0-9 0,14 0 0 16,13 0-9-1,9 0-2-15,6 0-1 16,0 3-2-16,0 0 0 16,34-3 0-16,10 0 2 0,18 0-2 15,3-16-2-15,1-6-10 16,-9-4-4-16,-8-4 10 16,-9-3 3-16,-12-7-2 15,-7 3 5-15,-8-3 2 16,-13-2 0-16,0-3 4 15,0 4 4-15,-9-2 2 16,-16 12-1-16,3 8 0 16,5 9 9-16,3 9-8 0,3 5-3 15,0 0 0-15,-3 23-7 16,3 15-1-16,-2 12 1 16,5 10 0-16,4 7 3 15,-1 8 3-15,5 4 1 16,0-1-2-16,0-5-2 15,0-9-2-15,9-12-1 16,12-12 0-16,-6-10 0 16,6-13 0-16,-4-4-2 15,8-9-18-15,3-4-25 16,-3 0-43-16</inkml:trace>
  <inkml:trace contextRef="#ctx0" brushRef="#br0" timeOffset="14677.31">26202 3638 1682 0,'0'0'91'0,"0"0"-76"16,0 0 22-16,0 0-13 0,0 0-9 0,-76 132-8 0,76-100-4 0,0-5 0 0,0-4-3 0,4-8 0 0,21-2 0 0,-1-7 0 0,5-4 0 0,7-2-7 0,0 0-8 15,-2-6-17-15,-2-13-13 16,-11-6 5-16,-6-1 4 0,-11 0 24 16,-4-4 12-16,0 0 3 15,0 2 17-15,0 1 0 16,0 13-1-16,0 5 0 15,-8 4 5-15,1 5 0 16,-1 0-5-16,-5 0-8 16,5 24-10-16,5 7 0 15,-3 3 0-15,6-4 0 16,0-3-1-16,0-2 0 16,0-7 0-16,6-4-1 15,9-6 1-15,6-3 0 0,-1-5-1 16,1 0-5-1,2 0-27-15,-2-3-58 16</inkml:trace>
  <inkml:trace contextRef="#ctx0" brushRef="#br0" timeOffset="14819.77">26202 3638 1780 0</inkml:trace>
  <inkml:trace contextRef="#ctx0" brushRef="#br0" timeOffset="15346.25">26202 3638 1780 0,'392'5'6'0,"-392"18"-2"0,-3 6 5 16,3 3 4-16,0 3-5 0,0-8-5 0,0-2-3 16,0-7 1-16,0-6 0 15,0-2-1-15,0-5 0 16,0-5-1-16,0 0-3 15,0 0-5-15,0 0 6 16,0-13 0-16,0-7 2 16,0-4 0-16,0-5 1 15,0-1 0-15,0 0 1 16,0-1 3-16,0 0 1 16,13 6 0-16,8 6-3 15,-2 7-2-15,5 8 0 16,-3 4-1-16,0 0 1 15,0 14-2-15,-6 13 2 16,-2 3 5-16,-1 3-3 0,-9-1 1 16,-3 1-2-16,0-4-1 15,0-2 0-15,0-7 1 16,0-8-1-16,0-4-1 16,0-4-5-16,0-4 0 15,0 0 5-15,0 0 1 16,0-12-6-16,0-8 4 15,0-4 2-15,0-4 0 16,0-2 0-16,0-4 1 16,0-1 2-16,17 3-2 15,4 8-1-15,4 10 0 16,-6 6 0-16,-2 8 0 0,0 0-1 16,-6 6 1-16,-3 16 3 15,-2 8 2-15,-6 4-1 16,0 1-1-16,0-5-2 15,0-4-1-15,0-4 0 16,0-3 0-16,0-6-10 16,0-3-38-16,0-8-226 15</inkml:trace>
  <inkml:trace contextRef="#ctx0" brushRef="#br0" timeOffset="15996.66">27057 3555 1593 0,'0'0'206'0,"0"0"-205"0,0 0 7 0,0 0 8 0,0 0 2 0,0 104-13 16,0-64-2-16,0-1 2 0,-4-10-2 0,-4 0-3 0,-1-9 1 0,1-7-1 0,8-4 0 0,-4-7 0 16,4-2-1-16,0 0-9 15,0 0-4-15,0-14 10 16,0-12 0-16,21-4 3 0,-6-2 0 16,3-7 1-16,-3 3 0 15,6 0 0-15,3 5 0 16,-3 8 1-16,0 7-1 15,-6 5 0-15,-5 10 0 16,-3 1 0-16,-3 0 0 16,0 14 2-16,-4 18 3 15,0 11 2-15,0 0 2 16,0 0-2-16,0-10-5 16,0-4-1-16,0-11 0 15,0-8-1-15,0-8 1 16,0-2-1-16,21 0 1 15,3-2-1-15,5-19 1 16,-1-6-1-16,-3-1 2 0,-8-3-2 16,-2-1-1-16,2 2 1 15,-6 2-1-15,6 4 1 16,-5 6-1-16,1 8-1 16,-2 4 0-16,6 6-1 15,4 0 1-15,4 2 0 16,3 20 1-16,-3 4 0 15,0 3 1-15,-10 0 0 16,-2-1 0-16,-5 1 1 16,-8-6 2-16,0 4 2 0,0-4-2 15,-33-2 0 1,-12 1-3-16,-12-4-13 0,4-8-73 16</inkml:trace>
  <inkml:trace contextRef="#ctx0" brushRef="#br0" timeOffset="16236.44">27792 3110 1840 0,'0'0'1'0,"0"0"5"16,53 156 17-16,-53-81 2 0,0 11-15 0,-8 8-6 0,-58 12-3 0,-19 6-1 0,-29 1-12 0,-30-6-103 0</inkml:trace>
  <inkml:trace contextRef="#ctx0" brushRef="#br0" timeOffset="18001.91">18945 5078 1658 0,'0'0'10'0,"0"0"-9"0,0 0 43 15,0 0-12-15,0 0-26 0,0 0-5 0,0 0 0 0,102-7 4 0,-34 7-2 0,10-2-2 0,13 0-1 0,-2-2 1 0,2 0-1 0,-6 2 0 16,-7 2-1-16,-4 0-7 0,-14 0-25 0,-14 0-92 0,-10 0-581 16</inkml:trace>
  <inkml:trace contextRef="#ctx0" brushRef="#br0" timeOffset="18328.72">19724 4803 1737 0,'0'0'2'0,"0"0"16"16,0 0 24-16,0 0-18 16,0 0-18-16,0 0-6 15,-40-15-1-15,76 15 1 16,9 15 0-16,5 6 0 16,-1 6 0-16,-6 3 0 15,-1 7 1-15,-10 4-1 16,-7-2 1-16,-8-1-1 0,-17 1 2 15,0 1-1-15,-25 0-1 16,-35 7-3-16,-18-4-52 16,-17-4-863-16</inkml:trace>
  <inkml:trace contextRef="#ctx0" brushRef="#br0" timeOffset="20436.64">21090 4824 1627 0,'0'0'19'0,"0"0"-18"0,0 0 35 16,0 0 14-16,0 0-35 0,0-104-5 0,0 88 8 0,0 4 6 0,-13 4-8 0,-12 8 1 0,-4 0-3 0,-3 0-6 0,-6 6-6 0,2 14-2 15,16 8 0-15,4 4 0 0,16 2-1 0,0 3 1 16,16 0-1-16,25 2 1 16,-1-2-1-16,5 4 1 15,-3-2-2-15,-2 0-3 16,-12-1-5-16,-3-4 2 15,-17-1-3-15,-8-8 8 16,0 0 2-16,-12-8 1 16,-24-2 0-16,-5-5 1 15,-5-4-1-15,-3-4 3 16,-8-2-3-16,0 0 2 0,-4-2 5 16,8-17-1-16,8-3 0 15,13-4-4-15,11-4-2 16,17 0 0-16,4 4-3 15,0 4-24-15,25 6-31 16,11 4-248-16</inkml:trace>
  <inkml:trace contextRef="#ctx0" brushRef="#br0" timeOffset="21689.08">21518 5186 1371 0,'0'0'387'0,"0"0"-384"0,0 0 12 0,0 0 12 0,0 0-23 15,0 0-3-15,4-23 0 0,17 7-1 0,0-3 1 0,-3-4-1 0,3 2 0 0,-4-4 0 0,-9 2 1 0,-4 2-1 0,-4 3 0 0,0 5 2 0,0 4 0 16,0 7-1-16,-25 2 5 0,-3 0 1 16,-1 4-5-16,-3 16 2 15,4 2 8-15,7 6-8 16,9-2-1-16,12 4-2 15,0 1-1-15,0-4 2 16,4-2-2-16,25-4 0 16,3-5 0-16,0-4 0 15,0-5 0-15,6-7 0 16,-2 0 0-16,2 0-2 16,-2-11-6-16,-4-3-1 15,-3-5-5-15,-8 0 6 16,-8-3 6-16,-6 1 1 15,-7 2 2-15,0 1 0 0,0 4 0 16,0 2 5 0,0 6 0-16,0 4 3 0,0 2-2 15,0 0-2-15,0 0-4 16,0 8 0-16,0 14 0 16,0 5-1-16,0 0 0 15,0 0 0-15,0-4 0 16,0-2 0-16,4-7 0 15,0-5 0-15,-4-7 0 16,4-2 0-16,-4 0-2 16,9 0-3-16,-1-7 4 15,5-11-1-15,-5-4 2 16,-1-3 0-16,1 1 0 0,1 1 0 16,3-4 0-16,5 9 0 15,4 2 0-15,-6 6 0 16,6 6 0-16,-4 4-1 15,7 0 0-15,1 2 0 16,-2 16 1-16,-3 8 2 16,-3 3-2-16,-5-2 1 15,1 1-1-15,-5-3 0 16,-8-5 0-16,0-7 0 16,0 0 0-16,0-9 0 15,0 0-1-15,0-4 0 16,0 0-2-16,0-3-1 0,0-15-3 15,0-4 4-15,0-4 0 16,0-4 2-16,7-2 0 16,14 4 1-16,4 2 0 15,3 6 0-15,1 4 0 16,-5 8 0-16,-3 5 0 16,0 3 0-16,-6 0 1 15,-5 14 0-15,-3 13 6 16,-7 3-1-16,0 5 1 15,0-3 0-15,0-3-4 16,0-2-1-16,0-10-1 16,0 0-1-16,0-9 0 15,0-5 0-15,0-3-1 16,17 0-1-16,12 0 2 0,3-11-1 16,4-11 1-16,2-5-3 15,-10-1-1-15,1 0 4 16,-12 0 0-16,-2 2-1 15,-6 2 1-15,-5 6 0 16,-4 8 0-16,0 4 1 16,0 6 1-16,0 0 4 15,0 0 1-15,-17 22-6 16,-8 12-1-16,5 5 2 16,4-4-1-16,7-2-1 15,9-6 0-15,0-8 1 0,0-3-2 16,17-8 0-1,11-2-12-15,10-6-23 0,-6 0-46 16</inkml:trace>
  <inkml:trace contextRef="#ctx0" brushRef="#br0" timeOffset="22017.51">22530 4700 1741 0,'0'0'13'0,"0"0"-13"0,0 0 0 0,0 0 2 0,0 0-2 0,0 0 1 0,91 11-1 0,-87 12 6 0,-4 0 0 0,0-4-2 0,-12-3 1 0,-22-4 5 0,-2-5 6 16,8-2-4-16,-1-5-8 0,8 0 0 0,4 0-1 16,10 0 0-16,7-10 0 15,0-4-2-15,0 0-1 16,7 4-4-16,28 3-8 16,-7 7-23-16,0 0-55 15</inkml:trace>
  <inkml:trace contextRef="#ctx0" brushRef="#br0" timeOffset="22623.03">21349 5803 1769 0,'0'0'4'0,"0"0"25"0,0 0 9 0,0 0-23 16,0 0-6-16,-244 110 5 0,198-56-1 0,14 4-6 0,17 5 1 0,6 2-5 0,9-4-1 0,0 1-1 0,41-6-1 0,16-7-1 0,13-5-17 0,16-12-33 0,-1-8-54 16</inkml:trace>
  <inkml:trace contextRef="#ctx0" brushRef="#br0" timeOffset="23678.96">22140 5857 1729 0,'0'0'12'0,"0"0"1"0,0 0 8 0,0 0 15 0,0 0-20 0,0 0 2 0,-59-22-13 0,19 32-3 0,-5 8-2 0,5 5 2 0,6 2 1 0,9 5 0 0,0 2-1 0,10 5 1 0,11-1 0 0,4 0-1 15,0-4-2-15,0-2 0 16,29-8 0-16,3-6 0 16,10-4-1-16,-6-3 0 15,0-8 0-15,2 1 1 16,1-2-9-16,3 0-19 15,4 0-19-15,-7-3-53 16</inkml:trace>
  <inkml:trace contextRef="#ctx0" brushRef="#br0" timeOffset="24256.36">22816 5865 1717 0,'0'0'12'0,"0"0"-9"16,0 0 38-16,0 0-6 0,0 0-20 15,0 0-3-15,-131-14-5 16,103 26 0-16,3 0-1 16,10-1-4-16,2 4 0 15,1 1-2-15,9 1 0 16,3-4-1-16,0 3 1 15,0-1 0-15,0-1-1 16,19-3 1-16,5 0 0 16,5-3-1-16,1 2 0 15,6 0 0-15,-4 2-5 0,-3-2-1 16,-1 1 0-16,-11 4 1 16,-6-3 4-16,-1 2-1 15,-10-2 3-15,0 0 0 16,0-2 0-16,-13 1 1 15,-20 0 0-15,-3-3 0 16,-9 0 1-16,-4-4-1 16,3-2 0-16,6-2 4 15,8 0 2-15,2 0-4 16,15-6-3-16,11-10-3 16,4-3-32-16,0-6-53 15</inkml:trace>
  <inkml:trace contextRef="#ctx0" brushRef="#br0" timeOffset="24601.92">22816 5865 1789 0</inkml:trace>
  <inkml:trace contextRef="#ctx0" brushRef="#br0" timeOffset="24676.74">22816 5865 1789 0,'320'-67'10'0,"-320"67"-7"0,0 0 5 0,0 17-4 0,0 9 1 0,0 6-3 0,12 0 3 0,-1 2-2 0,2-1-2 0,-5-2 3 0,5 0-3 0,-5-4-1 0,3-4 0 0,-5-5 1 0,1-9-1 0,-3-1 0 0,4-4-1 0,-3-4 1 0,-1 0-3 16,4 0 1-16,-1-1 2 0,10-17-1 0,0-7 1 0,-5 0 0 0,1-7-1 0,2-2 1 15,2-7 0-15,4-1-1 16,-2 2-8-16,6 9-24 15,-1 10-1-15,-7 13-59 0</inkml:trace>
  <inkml:trace contextRef="#ctx0" brushRef="#br0" timeOffset="25666.76">23890 5631 1819 0,'0'0'1'0,"0"0"0"0,0 0 14 0,0 0 6 0,0 0-14 0,50 122 7 0,16-56-1 0,6 8-5 0,-2 3-2 0,-17 3-1 0,-32 2-2 0,-21 0-1 0,-25-2-2 0,-60-4 0 15,-30-4-3-15,-16-5-13 0,-4-13-43 0,-3-10-634 0</inkml:trace>
  <inkml:trace contextRef="#ctx0" brushRef="#br0" timeOffset="26398.23">24660 4341 1706 0,'0'0'7'0,"0"0"37"0,0 0-2 0,0 0-5 0,0 0-13 0,0 0-10 0,-144-7-1 0,104 40-5 0,2 13 0 0,6 11-4 0,7 2-1 0,18 6 0 16,7 0-3-16,0-4 0 0,0-7 0 0,24-4 0 0,20-11-7 0,22-10-27 0,16-14-27 15,3-15-82-15</inkml:trace>
  <inkml:trace contextRef="#ctx0" brushRef="#br0" timeOffset="26921.66">25406 4413 1778 0,'0'0'17'0,"0"0"-16"16,0 0 30-16,0 0-5 0,0 0-11 15,0 0-2-15,-151-31-7 16,111 35-2-16,-9 17-1 16,-4 6 1-16,7 0-1 15,6 5-1-15,16 3-1 16,7-3-1-16,13-2 0 15,4-6 0-15,0-4 0 16,7-6 0-16,22-3 0 16,9-9-1-16,19-2-9 15,-1 0-1-15,11 0-8 0,-10-7-7 16,-21-3-1-16,-16 4 12 16,-16 4 10-1,-4 0 5-15,0 2 5 0,-40 0 9 16,-15 2-6-16,-1 12 2 15,-5 3 7-15,12 4-8 16,3 2-3-16,10 4 1 16,12 3-2-16,16-4-2 15,8-2-2-15,0-1-1 16,0-8 0-16,32-3-1 16,10-6 1-16,11-6 0 15,8 0-2-15,9 0-9 0,-6-6-29 16,-3-8-29-1,-16-2-355-15</inkml:trace>
  <inkml:trace contextRef="#ctx0" brushRef="#br0" timeOffset="27419.81">25537 4576 1470 0,'0'0'285'0,"0"0"-282"0,0 0 38 0,0 0-6 0,0 0-16 0,0 0-19 0,-4-26-1 0,36 26 1 0,1 14 0 0,1 8 0 0,-15 3 0 16,-6 4 0-16,-9-2 2 0,-4 4-2 0,0-3 1 0,-8-1-1 0,-24-6 0 0,2-3-1 15,5-6-1-15,14-6 2 16,3-6 0-16,8 0-3 16,0 0 0-16,0-12-8 15,0-12 3-15,11-6 4 16,14-3 4-16,4 0-2 16,-5-1 2-16,1 0 0 15,-1 2 0-15,-3 6 1 16,-6 8-1-16,-1 6 0 15,-11 7 6-15,-3 5 8 0,0 0-2 16,0 0-5-16,0 22-1 16,-17 11 0-16,-7 4-1 15,9-6-2-15,7 1-1 16,8-4-2-16,0-4 0 16,0-6 0-16,0-1 0 15,11-6-1-15,18-5-22 16,3-2-23-16,2-4-50 15</inkml:trace>
  <inkml:trace contextRef="#ctx0" brushRef="#br0" timeOffset="27677.56">25537 4576 1750 0</inkml:trace>
  <inkml:trace contextRef="#ctx0" brushRef="#br0" timeOffset="28137.9">25537 4576 1750 0,'515'-54'12'0,"-539"54"11"0,-1 0 21 0,-3 12-14 0,-1 15-12 0,5 6-11 0,3 5 1 0,8-4-4 0,9-4-1 0,4-2 0 0,0-8-2 16,0-5 0-16,13-4-1 0,19-9 0 0,4-2 0 0,14 0-3 0,-5-4-5 0,4-11-11 0,1-10-5 0,-14 0-2 0,1-2 9 0,-8-1 11 0,-10 3 1 15,-6 2 5-15,-5 2 0 16,-8 3 2-16,0 9 3 16,0 0 6-16,0 9 10 15,0 0 3-15,0 0-8 16,-25 9-10-16,0 17-4 15,-3 7 2-15,7 2 0 16,10-3-2-16,3-1 0 16,8-6-2-16,0-5 0 15,0-6 0-15,0-6 0 0,15-4 0 16,19-4-2-16,2 0-1 16,10 0-10-16,-2-10-2 15,5-12-7-15,-4-6 7 16,1-8 3-16,-6-4 7 15,1-6 2-15,-9-4 3 16,1-6 0-16,-9-2 0 16,-7-7 2-16,-5 1 3 15,-12 1 2-15,0 10 0 16,0 6 3-16,-4 18 3 16,-7 12 0-16,-3 12 3 15,10 5-1-15,-13 0-7 16,2 30-5-16,-13 20-3 0,3 20 0 15,8 4 2 1,13-3-1-16,4-4 0 0,0-9 0 16,0-9-1-16,12-7 0 15,12-10 0-15,1-5-2 16,3-8-15-16,7-9-52 16,-11-6-181-16</inkml:trace>
  <inkml:trace contextRef="#ctx0" brushRef="#br0" timeOffset="28971.62">26992 4236 1750 0,'0'0'3'0,"0"0"14"0,0 0 18 0,0 0-6 0,0 0-16 0,0 0-8 0,57-27-1 16,-13 43 0-16,1 22-2 0,-7 16 6 0,-15 8 5 0,-10 8-4 0,-13 1 0 0,0 1-6 0,-28 3-1 0,-42 6-2 0,-23 7-7 15,-27 1-63-15</inkml:trace>
  <inkml:trace contextRef="#ctx0" brushRef="#br0" timeOffset="40408.48">20068 7949 1514 0,'0'0'128'0,"0"0"-96"0,0 0 38 0,0 0-27 0,0 0-24 0,0 0-6 0,0 0-1 0,0 0 2 0,0-5-5 0,0 5-5 0,0 6-2 0,0 25-1 0,-5 9 1 0,-3 8 2 15,1 2 1-15,-3 0-4 0,10-3-1 0,0-7 1 16,0-4-1-16,0-10 1 16,0-4-1-16,0-5-1 15,0 0-8-15,0-5-24 0,0-4-38 16</inkml:trace>
  <inkml:trace contextRef="#ctx0" brushRef="#br0" timeOffset="40947.71">20112 7954 1270 0,'0'0'281'0,"0"0"-238"15,0 0 49-15,0 0-41 16,0 0-26-16,0 0-12 16,0-4-3-16,0 4-2 0,0-1-2 15,0 1-3-15,0 0 6 16,0-2 2-16,0 2 0 15,0-3 0 1,0 3-2-16,0-1-6 0,0 1-1 16,0 0-2-16,0 0-1 15,13 0 0-15,2 4 1 16,6 14 1-16,0 2-1 16,-4 3 2-16,2 1-2 15,2 1 0-15,-8-1 0 16,-1-4 0-16,-5 1-1 15,-7-4 0-15,6-1-12 16,-6-6-24-16,0-1-82 0</inkml:trace>
  <inkml:trace contextRef="#ctx0" brushRef="#br0" timeOffset="41361.9">20112 7954 1674 0</inkml:trace>
  <inkml:trace contextRef="#ctx0" brushRef="#br0" timeOffset="41434.01">20112 7954 1674 0,'487'-57'25'0,"-487"57"4"0,-8 0 18 0,-5 0-33 0,-4 3-11 0,-2 15-3 0,2 7 2 0,-8 3 6 0,1 0-2 0,-5 2 0 0,1 0 2 0,3-1-1 0,1 2-2 0,3-3-3 0,2-1-1 0,2-2-1 0,0-5 0 15,9-4 0-15,8-6 0 0,0-4-5 0,0-1-18 0,0-5-18 0,0 0-87 0</inkml:trace>
  <inkml:trace contextRef="#ctx0" brushRef="#br0" timeOffset="42140.67">20631 7958 1561 0,'0'0'77'0,"0"0"-25"0,0 0 14 0,0 0-33 16,0 0-16-16,0 0-2 0,0-14-2 0,0 14-4 0,0 0 1 0,0 19-3 0,0 11-2 0,-4 12 4 0,1 4-5 0,-1 4 2 0,-2 4 0 0,6-1-3 0,0-8 0 16,0-4-2-1,0-9-1-15,0-6 1 0,0-8-1 16,17-5-7-16,4-2-26 16,-6-7-44-16,-1-4-987 15</inkml:trace>
  <inkml:trace contextRef="#ctx0" brushRef="#br0" timeOffset="42732.83">21027 8029 1713 0,'0'0'57'0,"0"0"-57"16,0 0 10-16,0 0 9 16,0 0-12-16,0 0-2 15,-74 124 1-15,74-86 4 16,0-3-7-16,0 1 0 15,0-6-1-15,0-4-2 16,0-6 1-16,0-7 0 16,0-4-1-16,0-6 0 0,0-3 0 15,0 0 0-15,0 0 2 16,0-6-1-16,0-13-1 16,0-7-1-16,0-4 0 15,0-5 0-15,0-1 1 16,0-3-1-16,0-4 0 15,14 2 1-15,1 8-2 16,15 4 2-16,-1 8 0 16,-1 4-1-16,4 8 0 15,-3 5 0-15,-1 4 1 16,-3 0-1-16,-5 10 0 0,5 18 1 16,-14 8 2-16,-1 6 1 15,-6 2-1-15,-4 0 0 16,0-4-2-16,0-6 1 15,0-4-1-15,4-10 0 16,3-1 0-16,3-8 0 16,-3 2-1-16,1-5-18 15,-4-5-13-15,-4 0-47 16,0-3-361-16</inkml:trace>
  <inkml:trace contextRef="#ctx0" brushRef="#br0" timeOffset="42999.59">21023 8229 1761 0,'0'0'12'0,"0"0"-1"0,0 0 23 0,0 0-22 0,0 0-9 0,0 0-3 0,188-57 0 0,-142 54 0 0,-1 2-19 0,-5 1-125 0</inkml:trace>
  <inkml:trace contextRef="#ctx0" brushRef="#br0" timeOffset="43670.3">21829 7986 1427 0,'0'0'98'15,"0"0"-40"-15,0 0 58 16,0 0-67-16,0 0-18 16,0 0-13-16,-63-18-5 15,35 18 0-15,-4 0-7 16,-4 11 2-16,-2 3 1 0,2 4-1 15,7 2-3-15,-5 6-3 16,6 5 0-16,9 5 0 16,9-1 0-16,10-1-2 15,0-2 2-15,4-6-2 16,26-5 1-16,3-5-1 16,6-7 1-16,7-5-1 15,11-4-4-15,0 0-28 16,5 0-39-16,-5-9-654 15</inkml:trace>
  <inkml:trace contextRef="#ctx0" brushRef="#br0" timeOffset="44024.26">21829 7986 1730 0</inkml:trace>
  <inkml:trace contextRef="#ctx0" brushRef="#br0" timeOffset="44112.78">21829 7986 1730 0,'286'-61'17'0,"-286"61"19"0,0 0-1 0,0 0-16 0,0 3-17 0,-6 19 1 0,6 9 12 0,-7 3-9 0,3 4 0 0,4 0-3 0,-4-3-2 0,0 4 0 0,4-7-1 0,0-4 0 0,-5-4 0 0,5-5 0 15,-4-2-2-15,-4-5-22 0,4-3-29 0,-3-5-282 0</inkml:trace>
  <inkml:trace contextRef="#ctx0" brushRef="#br0" timeOffset="44255.51">22069 8118 1756 0,'0'0'24'0,"0"0"-21"16,0 0 23-16,0 0-7 15,0 0-14-15,0 0-2 16,86-13 0-16,-54 13-2 16,-4 0 0-16,3 0 0 15,1 0-1-15,0 0-1 16,0 0-5-16,-3 0-37 16,-8 0-85-16</inkml:trace>
  <inkml:trace contextRef="#ctx0" brushRef="#br0" timeOffset="44572.08">22069 8118 1649 0,'372'-175'45'0,"-372"175"-9"16,0 0 22-16,0 0-35 16,0 0-11-16,0 1-3 15,0 18-1-15,-4 4 6 16,0 8-8-16,0 1 1 16,4 4-2-16,-5 1-3 0,5 2-2 15,-4-1 0-15,0-4 1 16,4 1-1-16,-4-7 0 15,4-2-6-15,0-5-28 16,0-4-46-16,0-9-1333 16</inkml:trace>
  <inkml:trace contextRef="#ctx0" brushRef="#br0" timeOffset="44968.25">22727 7965 1504 0,'0'0'222'0,"0"0"-210"0,0 0 37 0,0 0-16 0,0 0-21 0,0 0-10 16,0 21 4-16,0 8 5 0,0 5-5 0,0 3 2 0,0 6-3 0,0 0-2 0,0-4-2 0,0-3-1 0,0-4 0 0,0-1 0 0,0-8-22 16,0-2-46-16,0-12-1101 15</inkml:trace>
  <inkml:trace contextRef="#ctx0" brushRef="#br0" timeOffset="45753.04">23176 7967 444 0,'0'0'1348'0,"0"0"-1345"16,0 0 10-16,0 0 20 15,0 0-17-15,0 0-15 16,-4 27 4-16,0 4 9 0,-5 5-9 15,1 0 3-15,1 2-5 16,3 1-1-16,0-6-2 16,4-5 0-1,-5-6 0-15,5-7 2 0,0-8-2 16,0-3-1-16,0-4-3 16,0 0 1-16,0 0-2 15,0-1 4-15,0-15 0 16,0-7 0-16,0-4 0 15,0-6 1-15,0 1 0 0,0-1 0 16,0-4 0 0,0 5 0-16,0 2 0 0,0 5 0 15,0 6 4-15,0 5 5 16,0 6-2-16,0 2-3 16,0 6-1-16,17 0-3 15,11 0 2-15,8 11-2 16,2 19 1-16,-2 7 1 15,2 7-1-15,-6-2 0 16,-4 2-1-16,1-4 1 16,-1-9-1-16,-7-1 0 15,-4-11 0-15,-2-9-2 16,-1-3-1-16,1-7 0 0,-2 0 0 16,-2 0 0-16,3-17 3 15,-7-7-1-15,-3-3 1 16,-4-4 0-16,0-5 0 15,0-2 0-15,0-2 0 16,0-1 0-16,-11 8 1 16,1 4-1-16,6 14 0 15,4 7 0-15,0 8 0 16,0 0-17-16,0 4-54 16,0 15-71-16</inkml:trace>
  <inkml:trace contextRef="#ctx0" brushRef="#br0" timeOffset="46279.68">23879 7961 1791 0,'0'0'17'0,"0"0"-7"0,0 0 42 0,0 0-25 0,0 0-23 16,0 0-3-16,-13 6 0 0,13 26 0 0,-8 7 0 0,4 2-1 0,1-1 0 0,-11 0 0 0,7 0-1 0,-5-6 1 0,7-5 0 0,1-6 0 15,0-8-1-15,4-8-4 16,0-1-7-16,0-6 6 16,0 0 1-16,0 0 2 15,0-3-1-15,0-11-1 16,0-3 4-16,0 1 1 16,8 2 0-16,1 4 1 15,-1 2 5-15,-1 3-1 16,10 5-2-16,4 0-3 0,4 0 1 15,3 0-1 1,1 0 1-16,-1 3-1 16,4 1 0-16,1 1 1 15,1-4-1-15,-2-1 2 0,-4 0-1 16,-3 0-2-16,-4 0 0 16,-6 0-7-16,-11 0-60 15,-4-1-272-15</inkml:trace>
  <inkml:trace contextRef="#ctx0" brushRef="#br0" timeOffset="46396.26">23879 7961 1785 0</inkml:trace>
  <inkml:trace contextRef="#ctx0" brushRef="#br0" timeOffset="46558.64">23879 7961 1785 0,'4'144'18'0,"-4"-148"-17"0,0 0 8 0,11-2 3 0,27 0-7 16,8-4-5-16,1 2 0 16,-5-2 0-16,-1 4 0 15,-5-2-22-15,-11 1-88 16</inkml:trace>
  <inkml:trace contextRef="#ctx0" brushRef="#br0" timeOffset="46751.74">23854 7860 1806 0,'0'0'8'0,"0"0"32"0,0 0-17 15,0 0-8-15,0 0-15 16,0 0 1-16,86-42 1 16,-37 35-1-16,0 2-1 15,8-2 0-15,-8 2-1 16,-3 4-6-16,-10 1-45 16,-19 0-249-16</inkml:trace>
  <inkml:trace contextRef="#ctx0" brushRef="#br0" timeOffset="47463.18">25293 7784 1732 0,'0'0'21'0,"0"0"-16"0,0 0 45 0,0 0-14 0,0 0-4 0,0 0-26 16,-38-14-1-16,38 48-1 0,0 12 6 0,0 4-6 0,0 7 1 0,0 1 0 0,0 1-5 0,0-4 3 0,0-5-3 0,0-7 0 0,0-12 1 0,0-10-1 15,0-10 0 1,0-7 0-16,0-1 0 16,0-3 0-16,0 0-1 0,-4 0 0 15,4 0-1-15,-4-13 0 16,4 0 1-16,0 0 1 16,0-2-1-16,0 2 1 15,21 4-1-15,15 0 1 16,6 3-1-16,7 2 1 15,12 0-1-15,-1 0 1 16,-3 4-7-16,-8 0-38 16,-11 0-30-16,-9 0-1020 15</inkml:trace>
  <inkml:trace contextRef="#ctx0" brushRef="#br0" timeOffset="47865.22">25802 7830 1799 0,'0'0'5'16,"0"0"19"-16,0 0 6 15,0 0-22-15,0 0-7 16,0 0 6-16,-3 119-1 16,3-80 5-16,0 5-6 0,-4-2 1 15,-10-5-4-15,3-5-1 16,7-6-1-16,4-10 0 16,0-4 0-16,0-6 0 15,0-4-1-15,4 0 1 16,21-2 0-16,11 0 1 15,5 0-1-15,5 0 0 16,1-6 0-16,6-2 0 16,-7 0-3-16,-8 2-13 15,-10 2-9-15,-9 1-14 16,-6-1-19-16,-13-1-175 0</inkml:trace>
  <inkml:trace contextRef="#ctx0" brushRef="#br0" timeOffset="48079.75">25840 8051 1789 0,'0'0'18'0,"0"0"-17"0,0 0 0 16,0 0 4-16,0 0-5 15,0 0 0-15,224-40-1 16,-196 34-35-16,-11 2-579 0</inkml:trace>
  <inkml:trace contextRef="#ctx0" brushRef="#br0" timeOffset="48277.5">25840 8051 1805 0,'-17'-267'10'0,"17"263"2"16,0 0 3-16,4 0-14 16,38 2-1-16,11 0-1 15,4 0 0-15,-1 0-37 0,1-1-102 16</inkml:trace>
  <inkml:trace contextRef="#ctx0" brushRef="#br0" timeOffset="48808.69">26339 7907 1835 0,'0'0'8'0,"0"0"-1"16,0 0 22-16,0 0-25 15,0 0-2-15,0 0-1 16,-29 112 2-16,29-80-1 15,0-1 0-15,0-4-2 16,-6-5 0-16,6-8 0 16,0-6 0-16,0-8 0 15,0 0 0-15,0 0-9 16,0-2 5-16,0-17 4 0,0-6 0 16,0-6-1-16,0 2 1 15,0-5 0-15,0-3 0 16,10 2 0-1,1 2 0-15,3 6 0 0,-3 9 0 16,2 5 2-16,-1 10-1 16,5 3 1-16,2 0-2 15,1 20 0-15,9 10 5 16,-5 5-2-16,-6 1 0 16,-3 1-2-16,-6-4-1 15,-1 3 1-15,-8-5 0 16,0-4-1-16,0-4-10 15,0-4-13-15,0-7-33 0,0-5-245 16</inkml:trace>
  <inkml:trace contextRef="#ctx0" brushRef="#br0" timeOffset="49077.19">26339 7907 1781 0</inkml:trace>
  <inkml:trace contextRef="#ctx0" brushRef="#br0" timeOffset="49159.13">26339 7907 1781 0,'-103'204'30'0,"103"-206"-29"0,0-2 9 0,25 0-3 0,24-4-4 0,12 0-2 15,-4-1-2-15,3 2 0 0,-10-3-41 0,-5 0-372 0</inkml:trace>
  <inkml:trace contextRef="#ctx0" brushRef="#br0" timeOffset="49685.55">26884 7864 1818 0,'0'0'19'15,"0"0"-18"-15,0 0 6 16,0 0 15-16,0 0-10 0,-4 108-4 16,4-69 0-1,0-1 1-15,0-2-8 0,0-8 1 16,0-6-2-16,0-6 0 16,0-4 0-16,0-7 0 15,0-4-3-15,0-1-11 16,0 0 1-16,0 0 9 15,0-18 4-15,0-7-3 16,0-4 3-16,-3-7 1 16,-1-1-1-16,4-6 1 15,0-2 0-15,0 2 1 16,0 4 0-16,0 9-1 0,0 6 3 16,4 4 8-1,13 4-4-15,-2 5-5 0,10 1-1 16,3 3-1-16,6 7 1 15,10 0-2-15,1 0 0 16,1 0-1-16,-7 11 2 16,-10 3-2-16,-5 5 1 15,-6 1-1-15,-15 2 1 16,-3 5 0-16,0-2 0 16,-32 4 0-16,-10-5-3 15,-1-2 2-15,1-8-1 16,10-2 2-16,3-5-1 15,9-4 1-15,3-2 0 0,9-1 0 16,4 0 1 0,4 0-1-16,0 0 3 0,0 5-2 15,0 5-1-15,8 2 0 16,20 7 0-16,6 2 1 16,-1 1 0-16,-1-2 0 15,4 0-1-15,2-3 0 16,-6 0 0-16,0-3 0 15,-7-3-4-15,3-6-36 16,-7-3-110-16</inkml:trace>
  <inkml:trace contextRef="#ctx0" brushRef="#br0" timeOffset="50405.91">27513 7790 1786 0,'0'0'4'0,"0"0"0"0,0 0 46 0,0 0-17 15,0 0-23-15,0 0-8 0,-43 30 1 0,43 13 9 0,0 1-8 0,4 3 2 0,-1 0-3 0,-3-3 0 0,0-7-3 0,0-4 1 0,0-12-1 0,0-6 0 0,0-11 0 16,0-4 0-16,0 0-3 16,0-6 1-16,8-19 1 15,5-13-1-15,-5 1 0 16,-4-5 0-16,-4-2 0 0,0-1 2 16,0 4 1-16,-4 5-1 15,-17 6 0-15,6 16 0 16,5 5 0-16,7 7 2 15,3 2 1-15,0 0-3 16,0 2-3-16,41 20 3 16,12 11 1-16,4 1 1 15,0 2 1-15,-4-2-1 16,-4-2-1-16,-7-4 0 16,-6-3-1-16,-11-4 0 15,-8-7 0-15,-6-2 0 16,-7-9 0-16,0-3 0 15,-4 0 1-15,0 0-1 0,0-13 1 16,0-13 1 0,0-6-2-16,0-4 1 0,0-3-1 15,0 0 1-15,0 0-1 16,-4 9 0-16,0 10 0 16,4 11 0-16,0 9-2 15,0 0-16-15,0 15-49 16,8 14-55-16</inkml:trace>
  <inkml:trace contextRef="#ctx0" brushRef="#br0" timeOffset="50694.02">28226 7814 1790 0,'0'0'13'0,"0"0"-9"0,0 0 49 0,0 0-11 0,0 0-28 0,0 0-11 0,-42-10 0 0,42 47 1 0,0 7-2 0,0 2 0 0,0 2 0 0,0-1-2 0,0 1 0 0,0-4 0 0,0-9-4 0,0-3-32 16,0-8-64-16</inkml:trace>
  <inkml:trace contextRef="#ctx0" brushRef="#br0" timeOffset="51313.19">28580 7824 1837 0,'0'0'16'0,"0"0"-12"15,0 0 27-15,0 0-14 0,0 0-12 16,4 104-2-16,-4-61 3 15,0 1-3-15,0-6-3 16,0-5 2-16,0-4-1 16,0-12-1-16,0-4 0 15,0-7-1-15,0-6 0 16,0 0-3-16,0-2-3 16,0-22 6-16,0-8 0 15,0-6 1-15,0 0 0 16,0-4 0-16,0-1-1 15,0 5 1-15,0 7 0 16,0 9 1-16,0 9-1 16,0 9 3-16,0 2 3 0,9 2-6 15,7 0 0-15,16 19 1 16,9 8 0-16,5 8 1 16,-6 3-1-16,-6-3 0 15,-6 2-1-15,1-5 3 16,-10-8-3-16,-2-5 0 15,0-8-1-15,-13-7 2 16,3-4-1-16,-3 0 0 16,0 0 0-16,5-21 2 15,3-6-1-15,-3-7 0 16,-1-2-1-16,-1-5 0 16,6 1 0-16,-1 0 0 0,-5 6 0 15,3 12 0-15,-10 13-5 16,0 9-12-16,0 5-49 15,0 21-55-15</inkml:trace>
  <inkml:trace contextRef="#ctx0" brushRef="#br0" timeOffset="51746.24">29548 7766 1811 0,'0'0'9'0,"0"0"41"0,0 0-12 0,0 0-21 0,0 0-7 0,0 0-4 0,-187 10 2 0,134 32-3 0,7 7-2 0,18-2 0 0,11-3-2 0,17-1-1 0,0-9 0 0,0-8 0 0,17-8 0 0,15-11-1 0,10-7-3 0,-2 0-1 16,5-5 0-16,1-19-3 0,-10-2 4 16,-8 0 1-16,-3 3 2 15,-8 12 1-15,-14 7 1 16,1 4 0-16,0 12 2 15,0 26 2-15,-4 12 1 16,0 8-1-16,0-2-3 16,0-2 0-16,0-7-1 15,-12-7-1-15,5-5-4 16,-6-6-28-16,-3-9-258 16</inkml:trace>
  <inkml:trace contextRef="#ctx0" brushRef="#br0" timeOffset="65779.41">19676 7425 1790 0,'0'0'0'0,"0"0"-23"16,0 0 17-16,0 0 6 0,0 0 14 0,0 0-6 0,209 0-1 0,-103-8-4 0,11-6 1 0,18 0 1 0,24-1-3 0,30-6-1 0,27-1-1 0,18 0 0 0,14-1 1 16,9 0-1-16,13-2 0 0,12-4 0 0,8-2 0 0,0 0-1 15,0-2 1-15,-8 3 0 16,-5 5 0-16,1-2 1 16,-5 4-1-16,-2-2 0 15,-23 0 0-15,-15 2 0 16,-11 3-1-16,-19 0-1 15,-6 6-2-15,-13 1 2 16,-8 4-2-16,-13 1-5 16,-8-1 2-16,-5 4 5 15,-2 1-2-15,-6-1-1 0,-2 1-4 16,-13 2-1 0,-6-2 4-16,-1 1-3 0,-3 0 5 15,2 1 2-15,-1-3 2 16,-6 2-1-16,-2-4 1 15,-1 0 1-15,1 2-1 16,6-6 0-16,-2 4 0 16,9-2 2-16,8-1-2 15,-1 1 0-15,5 0 2 16,-1 3 1-16,1 2-2 16,-8 2-1-16,-10 2 2 15,-1 0-2-15,-14 0 0 16,-9 0 0-16,-8 2 0 0,-7 4 0 15,0 0 0 1,3 1 1-16,6-3 1 0,-1 1-1 16,3 0-1-16,2 0 0 15,-6 4 1-15,-7-2-1 16,-1 2 0-16,-3 2 0 16,0 2 1-16,-6-2-1 15,-5 1 1-15,-10 2 0 16,-13 3 0-16,-12-1 1 15,-11 2 1-15,0-1 2 16,-9 4-2-16,-4 3-1 16,-1 4-2-16,-3 2 5 0,0 6-3 15,0 0-2 1,8 6 2-16,9 7 1 0,0 5-1 16,2 7 2-16,-2 12-1 15,-4 1 2-15,3 4-2 16,-3-2-1-16,6-1-1 15,-6-3 3-15,-2-2-2 16,-5 5 1-16,-2 1 0 16,-4 1-2-16,0 4-1 15,0-1 1-15,0-1-1 16,0-7 2-16,0 0-1 16,0-6-1-16,0 0 2 15,0-6-1-15,4-7-1 0,3-3 0 16,1-6 0-1,1-4 1-15,-5-4-1 0,0-5 0 16,-4-8 0 0,0-2 1-16,0-7-1 0,0-1 1 15,-29-1 2-15,-24 3-3 16,-21 0 0-16,-24 3 0 16,-16 1 0-16,-9 1 0 15,-8 2 0-15,1-4 0 16,-5 0 0-16,-7-2 0 15,-10 0 0-15,-14 0-1 16,-7 2 1-16,-3 0 0 16,-15 3-1-16,-5 4 1 15,-8 0 1-15,-5 4-1 0,-3-2-1 16,-4 4 0 0,-6-1 0-16,-11 1-1 0,-4-4 2 15,-3 0-2-15,-1 1 1 16,4-4 0-16,-3 2 1 15,-3-2 0-15,-1 0 0 16,3 0 1-16,-3-1-1 16,-3 2 0-16,-1-1 0 15,-2 0 0-15,5-4 0 16,-5-2 1-16,10-2-2 16,12-4 1-16,7 1 0 15,12-2-1-15,1 1 1 16,-4 0-2-16,3 0 2 0,-3-4 0 15,11 1 0-15,6-4-1 16,7-2 1-16,16-3 0 16,13 0 1-16,13 0-1 15,2 0 0-15,-8 0 2 16,2 6-2-16,-1 3 2 16,13 2 4-16,11-5-2 15,24-1 0-15,12-2 2 16,10-1-3-16,7 0-2 15,6-2 0-15,1 0-1 16,7 0 4-16,3 0 1 16,8 0-1-16,3 0-1 0,6 0-1 15,3 0-1 1,4 0-1-16,1-8 2 16,4-4 5-16,-10-3-1 0,6-1 1 15,-1 1-4-15,5-1-2 16,-1 0 1-16,1-2 1 15,3-3-2-15,1 3 1 16,3-2-1-16,4 2-1 16,2 2 3-16,1 2 2 15,3 0-2-15,-2-2-2 16,5 0 0-16,-5-4 0 16,9-3-1-16,0-4 0 15,-3-7 1-15,3-6 0 0,0-9 1 16,-5-7-1-1,5-8-1-15,0-5 0 0,4-12 0 16,0-3 0-16,0-6 0 16,0-7 0-16,0-7 0 15,0-7 0-15,0-5 0 16,0 2 0-16,0 4 0 16,-4 5 0-16,-16 3 0 15,-1 5 0-15,6 9-1 16,1 14 1-16,7 14 0 15,7 10 0-15,0 8 0 16,0 6 0-16,0 6 0 16,0 6 1-16,0 3-1 15,7 7 0-15,1 3 0 0,-2 1 0 16,-3 4-1-16,-3 0 1 16,0 3 0-16,0 3 0 15,0-5 0-15,4-4 0 16,0-5 1-16,4-4-1 15,1-4 0-15,-1-6-1 16,3-2 1-16,-2-2 1 16,3 2-1-16,-3 8 0 15,3 7 0-15,5 8 0 16,19 3-1-16,38 0-1 16,49 4 1-16,64 0 0 15,75-6-39-15,77-24-256 16,82-42 296-16</inkml:trace>
  <inkml:trace contextRef="#ctx0" brushRef="#br0" timeOffset="81269.41">19377 10279 1432 0,'0'0'24'0,"0"0"-6"0,0 0 79 0,0 0-61 0,0 0-19 15,0 0 2-15,0 0 2 0,0 0 1 0,0-8-7 0,0 6 1 0,0 0-5 0,0 0-8 0,0-5 2 0,0 3-2 0,0-1 0 0,0 0 1 16,0-1 2-16,0 2 0 0,0 1-1 16,0 1 2-16,0-1-2 15,0-1 1-15,0 3 4 16,0 1-2-16,0 0-1 16,0 0 0-16,0 0-3 15,0 0-1-15,0 0 0 16,0 0-1-16,0 0-1 15,0 1 0-15,0 11 0 16,0 1 1-16,-4 1 1 16,4 1 0-16,0 0 1 15,0 3-1-15,0-1-1 0,0 4-1 16,0 0 0-16,0 0 0 16,0-1 0-16,0-3 0 15,0 2 0-15,0-2 0 16,0-3 0-16,0 1 0 15,0 0-1-15,0-6 1 16,0 0-1-16,0-2 0 16,0-3 0-16,0-2 1 15,0-2-1-15,0 0 0 16,0 0 1-16,0 0 0 0,0 0 0 16,0 0 1-1,0 0-1-15,0 0 1 0,0 0-2 16,0 0 0-16,0 0 1 15,0 0 0-15,0 0-1 16,0-2 0-16,0-5 0 16,0-3 0-16,0-1 0 15,0 1 0-15,0-2 0 16,0 1 0-16,0-4 0 16,0 3 0-16,0-3 0 15,0 2 0-15,0-3 0 16,0 0 0-16,0 0 0 15,0 0-1-15,0 2 1 16,0-1 0-16,0 0 1 16,0 3-1-16,-4 0 0 0,0 0 0 15,1 2 0 1,-3-1 0-16,6 0-5 0,-4 0-6 16,4 1-13-16,0 3-20 15,0 0-74-15</inkml:trace>
  <inkml:trace contextRef="#ctx0" brushRef="#br0" timeOffset="82750.24">20645 10232 760 0,'0'0'707'0,"0"0"-688"0,0 0 30 0,0 0 54 16,0 0-44-16,0 0-41 0,0 0-3 0,0 0-1 0,0 0-6 0,-6-3-4 0,2-4 3 0,0 3-2 0,0-3-1 0,4 0-1 15,0-1 3-15,0-1-2 0,0 0-1 16,0-1 0-16,0 2-3 16,0 2 0-16,0 1 0 15,0-1 0-15,12 1 0 16,5-1 0-16,0 2 0 15,-6 2 0-15,10 0 0 16,-6 2 0-16,2 0 1 16,0 0-2-16,-1 0 1 15,1 13 0-15,0 3 0 0,-6 3 2 16,2 2-1-16,-5 1-1 16,-4 3 1-16,-1 2 0 15,-3-1 1-15,0 0-1 16,0-2 1-16,-3-2-1 15,-14 0 0-15,-2-4 1 16,-6 1-1-16,4-4 0 16,-7-3 0-16,-1 2-1 15,1-4 1-15,0-2-1 16,3-2 1-16,0-4-1 16,4 0 1-16,4 0-1 15,2-2 0-15,2 0 1 16,5 0 0-16,1 0 0 15,7 0 0-15,0 0-1 0,0-8 0 16,0-4-2-16,0 0 0 16,0-2 2-16,7 2 0 15,14-1 0-15,4 2 0 16,-6 3 0-16,-2 6 0 16,0 2 0-16,-2 0 0 15,2 0 0-15,8 0 0 16,-1 6 0-16,-5 6 1 15,2 4 1-15,4-4-2 16,-8 4 1-16,7-5-1 16,-3 2 0-16,-2-3 0 15,2-2 0-15,0-3 0 0,4-5-4 16,-5 0-31-16,-8 0-362 16</inkml:trace>
  <inkml:trace contextRef="#ctx0" brushRef="#br0" timeOffset="83874.03">22265 10208 1583 0,'0'0'20'0,"0"0"49"0,0 0-24 0,0 0-25 0,0 0-10 0,0 0-6 16,0-48 9-16,0 38-6 0,0-2-5 0,0 0 0 0,13 3-2 0,8-2 0 0,-2 4 1 0,5 1-1 0,-3 1 0 0,0 4 0 0,-6 1 0 0,2 0 0 0,-4 0 0 0,3 9 0 15,-3 7 0-15,-2 3 0 16,3 0 1-16,-11 2-1 16,1-2 0-16,-4 2 0 15,0-1-1-15,0-2 1 16,0 2 0-16,-4-2 0 0,-13-2 0 16,-4 0 0-16,-3-1 0 15,5-2 0-15,-2-3 0 16,4-2 0-16,6-4 0 15,-3 1 1-15,7-5-1 16,3 0 2-16,4 0-2 16,-4 0 3-16,4 0 6 15,0 0-9-15,0-9 0 16,0 1 0-16,0 2-1 16,8 0 1-16,13 2 0 0,-1 0 0 15,3 1 0-15,7 3 0 16,-5 0 0-16,4 0 0 15,-5 0 0-15,-1 0-1 16,2 9 0-16,-5 3 1 16,1 1 0-16,-4 0-1 15,-9 1 0-15,-4 3 0 16,-4 0 1-16,0-1 0 16,0 2 0-16,-4-2 0 15,-17-2 1-15,0-1-1 16,-3-4 4-16,-5 0-1 15,-3-5 1-15,0-1 0 16,-1-3 5-16,-1 0-2 0,6 0-5 16,7 0 1-16,10-2-1 15,3-9-1-15,8-1-1 16,0-3-23-16,0-1-58 16</inkml:trace>
  <inkml:trace contextRef="#ctx0" brushRef="#br0" timeOffset="84578.6">24226 10064 1650 0,'0'0'8'16,"0"0"-8"-16,0 0 38 0,0 0-10 0,0 0-18 0,0 0-6 0,-12-24 9 0,12 24-1 0,0 3-4 0,0 11 1 0,0 13 6 0,0 6-8 0,0 4-2 0,0 2-1 16,0 0-3-16,0-4 1 0,0-3-2 0,-5-5 0 0,1-6 0 15,-4-3 0-15,1-7 1 16,-3-6-1-16,7-1 0 16,-5-4 0-16,4 0 1 0,-5 0-1 15,1 0-6 1,1 0 4-16,-1-4 2 0,2-2-1 15,6 0 1-15,0 2 0 16,0-2-1-16,6 0-1 16,22 2 1-16,5-2 1 15,6 4 0-15,7-2 0 16,-1 1 3-16,5 3-3 16,-7 0 0-16,-1 0 3 15,0 0-3-15,-6 0 0 16,-8 0-1-16,-3 0 0 15,-5 0-4-15,-4 0-26 16,-11 0-38-16,-1 0-581 16</inkml:trace>
  <inkml:trace contextRef="#ctx0" brushRef="#br0" timeOffset="84884.59">24226 10064 1696 0</inkml:trace>
  <inkml:trace contextRef="#ctx0" brushRef="#br0" timeOffset="84970.79">24226 10064 1696 0,'212'112'28'0,"-212"-104"-27"0,0 4 20 0,0 7 1 0,0 3-15 0,0-1 4 0,9 8 1 0,3-3 0 0,-5 4-7 0,3-4-2 16,-6 2 0-16,-1-1-2 0,1-2 0 0,0 0-1 0,0-2-2 0,2-2-15 0,1-8-80 0</inkml:trace>
  <inkml:trace contextRef="#ctx0" brushRef="#br0" timeOffset="85898.26">26301 10049 1714 0,'0'0'25'0,"0"0"-23"15,0 0 19-15,0 0-6 16,0 0-11-16,0 0 0 0,0-5 2 16,0 5-2-1,3-1 3-15,15-2-6 0,-1 3 1 16,2-2-1-16,1 1 0 16,1-2-1-16,0-1 0 15,-2 4 0-15,-6-2 0 16,-5 2 0-16,-4 0 0 15,-4 0 1-15,0 0 0 16,0 0 1-16,-16 0-2 16,-16 0 0-16,-6 0 0 15,-1 0 0-15,-7 4 0 16,4 1 0-16,6-2 4 16,4 3 1-16,11-2-1 15,0 0 7-15,14-2-2 0,-1 2-8 16,-1-4 1-16,9 2 1 15,0 2-3-15,0 2 0 16,0 2 0-16,0 5 1 16,0 2-1-16,0 3 1 15,0 6 0-15,4 1 0 16,5-1-1-16,-1-2 0 16,-5-5 0-16,1-2 0 15,0-6 0-15,-4 0 1 16,0-5-1-16,0-4 0 15,0 0-1-15,0 0 1 16,0 0 0-16,0 0-1 16,10 0-1-16,-3 0-1 15,6-13 2-15,6 5-1 16,-2 1 2-16,8 0 0 0,-4 4-1 16,4 0 1-16,-1 3-1 15,-5 0 0-15,6 4 1 16,-4 12 0-16,-4 5 1 15,-10-2 1-15,-3 4-1 16,-4-3 1-16,0 0 2 16,0-3-1-16,-17 0 2 15,-19-1-3-15,0-2 3 16,-6-4-3-16,2-2-1 16,-1-6 1-16,-9-2-2 15,-10 0-8-15,-25-9-159 0</inkml:trace>
  <inkml:trace contextRef="#ctx0" brushRef="#br0" timeOffset="145690.04">28340 9707 1296 0,'0'0'153'0,"0"0"-48"0,0 0-2 0,0 0-34 0,0 0-30 0,0 0-10 16,0 0-8-16,-78-62-4 0,70 62-1 0,-9 0 0 0,-7 4-1 0,-16 23-8 0,-13 15 1 0,-10 5-1 0,-1 7 0 0,-3 3-4 0,14-1 2 15,14 2-2-15,14 3 0 16,12 2-1-16,13-5-1 0,0-4 0 16,0-6-1-16,17-11 0 15,19-7 0-15,9-8 0 16,12-4 0-16,4-10-2 15,9-2-14-15,4-6-38 16,-10 0-48-16</inkml:trace>
  <inkml:trace contextRef="#ctx0" brushRef="#br0" timeOffset="147921.94">28736 10104 1730 0,'0'0'12'0,"0"0"-11"0,0 0 23 0,0 0-2 0,0 0-12 0,0 0-5 0,-25 86 6 0,17-77-2 0,8-5-4 0,-3-4 0 0,3 0 0 0,0 0-1 0,0 0-1 0,0 0 2 15,0 0 1-15,0-13-1 0,0-6-3 0,0-9-2 16,0-7 0-16,7-3 0 16,5-2 0-16,5 4 0 15,0 4 0-15,-6 6 0 16,2 6 0-16,-5 0 0 16,-4 6 0-16,-1 4 0 15,-3 1 0-15,0 3 0 16,0 5 3-16,0-1 3 15,0 2-1-15,0 0-3 16,0 0-1-16,0 0-1 16,0 0-2-16,0 0 2 15,0 0 0-15,4-3 0 16,2 2 1-16,-6-3-1 0,0-2 2 16,0-2-2-16,4 0 0 15,-1-1 0-15,5 0 0 16,-4-1 0-16,5-1 0 15,-5 1 0-15,4 3 0 16,-5-1 0-16,1 4 0 16,-4 4 0-16,0 0 0 15,0 0-1-15,0 0 1 16,6 0-1-16,5 0-1 16,1 9 1-16,5 11 1 15,-4 5 0-15,2 1 0 16,-7 0 0-16,1 2 0 0,-5-2 1 15,-4 2-1-15,0-2 1 16,0-2-1-16,0-6 0 16,0-8 0-16,0-4 1 15,0-6-2-15,0 0 1 16,4 0 0-16,0 0 2 16,9-16 1-16,2-8-1 15,6-7-2-15,3-4 0 16,-3-1 0-16,0 0 0 15,4-1 0-15,-2 5 0 16,-3 4 0-16,5 6 0 16,-4 6 0-16,-10 6 0 15,-1 8 0-15,-7 2-2 16,5 0-1-16,5 15 0 16,6 12 3-16,-5 3 0 0,-7 7 1 15,-7 1-1-15,0 2 0 16,0 2 1-16,0-2-1 15,0 0 1-15,0-6-1 16,0-6 0-16,0-6 0 16,0-10 0-16,0-6-1 15,0-6 1-15,0 0-1 16,0 0 1-16,10 0 0 16,5-6 1-16,9-12 0 15,1-8 0-15,3-4-1 16,1-5-4-16,-1-7 0 15,-7 4-3-15,0 2-3 16,-10 4 5-16,-5 9 2 0,-6 5 3 16,0 5 0-16,0 5 1 15,0 2 3-15,0 4 9 16,-13 2-7-16,-8 0-1 16,-4 12-5-16,-3 14 1 15,3 6-1-15,6 3 2 16,2 1 0-16,10-4 2 15,7 0-3-15,0-2 1 16,0-3-2-16,19-6 0 16,15-5 0-16,9-8-1 15,10-6 1-15,0-2 1 16,6 0-1-16,-2-10-6 0,-4-10-3 16,-4-3 2-16,-5-4-5 15,-2-1 3-15,-10 2 1 16,-8 0 3-16,1 0 4 15,-21 4 1-15,-4-1-1 16,0 10 1-16,0 4 3 16,-8 4 3-16,-20 2 2 15,-4 3-1-15,-6 0-1 16,2 7-1-16,2 11 0 16,1 8-1-16,9 1-3 15,12 6 0-15,5-1-1 16,7-3-1-16,0-2 1 0,0-9 0 15,4-4-1 1,20-6 1-16,5-6 1 0,-1-2 0 16,8 0-1-16,2-19 0 15,-6-6-3-15,0-5 3 16,-7 0-1-16,-4 0-1 16,-10 3 1-16,-7 8 0 15,2 3 1-15,-6 7 0 16,0 6 0-16,0 3 2 15,0 0 6-15,0 0-4 16,0 3-4-16,0 24-1 0,0 5 1 16,-14 6 0-1,11-1 0-15,3-4 0 0,0-5-1 16,0-6 0-16,11-5 1 16,14-10-1-16,-1-7-1 15,10 0 1-15,-1-6-2 16,-1-20-2-16,0-4 1 15,-7-7 0-15,-4 2 1 16,-10 1 1-16,-5 2 1 16,-6 2 1-16,0 5 0 15,0 10 0-15,0 3 2 16,0 7 3-16,0 5 5 16,0 0-1-16,0 0-3 15,0 2-6-15,0 20-2 0,0 9 2 16,0 2 0-1,0 2 0-15,0-1 0 0,0-4 0 16,0-4-1-16,0-7 1 16,0-4 0-16,0-7-1 15,0-6-1-15,0-2-2 16,0 0-4-16,7-14 6 16,10-11 2-16,-5-8 0 15,-5-3 1-15,10-4-1 16,0 2 0-16,8 2 0 15,3 6 0-15,1 9 0 16,-5 10-1-16,-8 6 1 16,4 5 0-16,1 0 0 15,0 6-1-15,-10 20 1 16,-7 6 1-16,-4 7-1 16,0-1 1-16,0-3-1 0,0 1 0 15,0-9 0-15,0-2 0 16,0-6-1-16,0-11-49 15,25-8-118-15</inkml:trace>
  <inkml:trace contextRef="#ctx0" brushRef="#br0" timeOffset="148234.72">30848 9525 1835 0,'0'0'2'0,"0"0"-2"0,0 0 0 0,0 0 18 0,135 137-7 0,-92-90-6 0,-14 6-4 0,-8 6 3 0,-18 10-1 0,-3 9-2 0,-11 10-1 0,-50 2 0 0,-16 2-47 0,-35-1-1697 16</inkml:trace>
  <inkml:trace contextRef="#ctx0" brushRef="#br0" timeOffset="156451.87">19172 11365 1591 0,'0'0'52'0,"0"0"-37"16,0 0 37-16,0 0-18 16,0 0-8-16,0 0-12 15,0 0-1-15,0-50-7 16,0 50-4-16,6 24-2 16,-2 10 6-16,-1 9 0 0,-3 7-2 15,0 4-4 1,0 4 2-16,0 1-2 0,0-3 0 15,0-5 0-15,0-4 0 16,0-7 0-16,0-7 0 16,0-8 1-16,0-5 0 15,0-4 0-15,-13-8 0 16,9-2-1-16,4-6 0 0,-3 0 1 16,3 0 1-1,0 0 1-15,-4-13-3 0,4-4 0 16,0-3-1-1,0-3 1-15,0 0-1 0,0 2 0 16,0 6 1-16,0 1 0 16,0 4 0-16,4 3 0 15,13 6 0-15,7 1-1 16,1 0 0-16,11 0 1 16,0 0-2-16,2 1 2 15,7 7 0-15,-9-1 0 16,-3-4 0-16,4 1 0 15,-4-1-1-15,-5-1-8 16,0-2-21-16,-10 0-19 16,-15 0-374-16</inkml:trace>
  <inkml:trace contextRef="#ctx0" brushRef="#br0" timeOffset="156771.38">19275 11506 1712 0,'0'0'1'0,"0"0"-1"0,0 0 3 16,0 0 17-16,0 0-9 0,0 0-6 0,98-60-1 0,-77 51 0 0,0 2-3 0,-2 3-1 0,-2 1 0 0,4 3 0 0,-1 0-15 0,-4 0-197 0</inkml:trace>
  <inkml:trace contextRef="#ctx0" brushRef="#br0" timeOffset="157138.1">19275 11506 1669 0</inkml:trace>
  <inkml:trace contextRef="#ctx0" brushRef="#br0" timeOffset="157340.64">19275 11506 1669 0,'-36'-291'26'0,"36"279"9"0,0 0-5 16,0-3-11-16,0 1-3 0,24-3-9 0,8 3 3 0,10 2-4 16,-6 2-3-16,6 4-3 15,-10 4 0-15,4 2 0 16,-8 0-15-16,-11 10-61 0</inkml:trace>
  <inkml:trace contextRef="#ctx0" brushRef="#br0" timeOffset="158088.63">19761 11566 1553 0,'0'0'41'0,"0"0"-29"0,0 0 33 0,0 0-2 0,0 0-26 15,0 0-9-15,4-38-4 0,10 36-1 0,-3 2 0 0,6 0-2 0,-2 0 0 0,6 2 0 0,0 16 2 0,0 2-1 0,-2 8-2 16,-6 0 1-16,-6 3 0 16,-7 3 0-16,0-4 0 15,0-3 0-15,0-2 0 16,-17-10-1-16,6-2 0 15,3-5 3-15,-1-6-2 0,5-2 0 16,0 0 2-16,-3 0-1 16,3-6-1-16,-5-14-1 15,9-4-2-15,0-8 1 16,0-4 0-16,0-5 0 16,20 1 0-16,1 4 1 15,4 7 0-15,-4 2-1 16,-6 7 1-16,-2 2-1 15,-5 6 1-15,-4 2 0 16,-1 4 0-16,-3 3 0 16,0 2 1-16,0 1 4 0,0 0 1 15,0 0-1 1,0 1-2-16,0 18-1 0,-3 8-1 16,-13 2-1-16,3 3 6 15,6 1-2-15,3 0-2 16,-2 1 1-16,6-1-2 15,0-2 0-15,0-6-1 16,6-6 0-16,22-5-5 16,8-6-39-16,0-5-534 15</inkml:trace>
  <inkml:trace contextRef="#ctx0" brushRef="#br0" timeOffset="158529.54">20436 11480 1640 0,'0'0'17'0,"0"0"3"0,0 0 30 15,0 0-31-15,0 0-9 0,0 0-4 0,-140 30 8 0,121-10-1 0,2 0-2 0,0 4 0 0,9 2-6 0,1 2 0 0,1 2-3 0,6 1 1 0,0-2-1 0,0 0 0 0,6-7 0 16,13-4-1-16,11-2 0 16,2-7 0-16,4-5 0 15,13-4-1-15,4 0 1 16,0 0 0-16,8-4-1 16,2-5-1-16,-10-1-14 15,-10 1-16-15,-22 6-26 0,-17-2-505 16</inkml:trace>
  <inkml:trace contextRef="#ctx0" brushRef="#br0" timeOffset="159351.79">22085 11153 1752 0,'0'0'3'0,"0"0"0"0,0 0 5 0,0 0 0 0,0 0-3 0,0 0 15 15,136 100-8-15,-100-47-4 0,6 3-3 0,-10 1-1 0,0-2-1 0,0-1-1 0,-3-4-2 0,1-4 0 0,-1-6 0 16,-1-8 0-16,-9-7 1 0,-6-13-1 0,-1-8 0 0,1-4 0 0,-6 0 0 0,7 0 1 0,-3-9 0 16,-3-16 0-16,5-6-1 15,-2-7 0-15,-1-2 0 16,1 0-1-16,-3-6 1 16,1 2 1-16,2-4-1 15,3 1 0-15,1 6-1 16,2 0 0-16,4 11 1 15,-10 8-1-15,2 9 0 16,-9 9-5-16,0 4-18 0,-4 0-17 16,0 3-12-16,0 11-403 15</inkml:trace>
  <inkml:trace contextRef="#ctx0" brushRef="#br0" timeOffset="160010">23373 11168 1702 0,'0'0'3'0,"0"0"-2"0,0 0 24 0,0 0 5 15,0 0-24-15,0 0-4 0,0 0 0 0,-189-9 4 0,160 25 6 0,-3 8 0 0,4 8-6 0,7 6 2 0,-4 5 0 0,18-2-5 16,3 2-1-16,4-3 0 0,0-2-2 0,0 0 0 0,21-6 0 16,1-4 0-16,9-7 0 15,-3-6 0-15,0-7 0 16,5-6 0-16,-1-2-5 15,6 0 0-15,2-14-2 16,-8-7-2-16,2-2 4 16,-15 0 2-16,2 0 1 15,-12 5 1-15,3 6 0 0,-12 4 1 16,3 4 0-16,-3 4 0 16,0 0 0-16,0 10-4 15,0 16 4-15,0 10 1 16,0 4 2-16,0 9 0 15,0 5 2-15,-3 2 2 16,-15-1-3-16,3-2-2 16,-2-11 0-16,6-6-2 15,1-10 0-15,10-6 0 16,0-6 0-16,0-8-12 16,0-6-45-16,0 0-1225 15</inkml:trace>
  <inkml:trace contextRef="#ctx0" brushRef="#br0" timeOffset="161044.06">25492 11122 1255 0,'0'0'362'0,"0"0"-356"0,0 0 45 0,0 0-7 0,0 0-25 0,0 0-5 16,-12-47-7-16,12 39-2 0,0 2 0 0,-13 0 6 0,-6 2 4 0,-9 1-7 0,-14 3-7 0,-7 0-1 15,-1 0 0-15,1 5 1 0,5 11 1 0,3 4 4 16,1 6-2-16,10 6-1 15,1 6-1-15,18 3 0 16,3 2 0-16,8-3 1 16,0-6-2-16,0-4 0 15,0-6-1-15,19-3 1 16,15-3 0-16,-1-7-1 16,6-2 0-16,3-6 1 15,4-3-1-15,-3 0 0 0,3 0 0 16,3 0 0-16,-4-12-1 15,-5 2-1-15,-6 1-1 16,-5 0-1-16,-14 6 4 16,-2-1-3-16,-5 1 3 15,-8 3 0-15,0 0-2 16,3 0 0-16,-3 0-1 16,0 13 3-16,0 11 0 15,0 6 1-15,0 6 0 16,0 6 2-16,0 4 1 15,0 4 1-15,0 0-3 16,-3-2-1-16,-5-2 0 16,-5-7 0-16,5-7-1 0,4-10 1 15,-5-6-1-15,9-8 0 16,-4-4 0-16,4-4 0 16,0 0 0-16,0 0 0 15,0 0-8-15,0-6-13 16,0-8-36-16,-11-5-669 15</inkml:trace>
  <inkml:trace contextRef="#ctx0" brushRef="#br0" timeOffset="164294.1">27085 11640 846 0,'0'0'831'0,"0"0"-831"0,0 0 1 0,0 0 1 0,0 0 23 0,-70 104-9 0,70-97-5 0,0-4-6 0,0-3 1 0,0 0-3 0,0 0 2 0,0 0 5 0,21-11-1 15,3-14-5-15,14-6-1 0,2-8-1 0,2-1 0 0,-6-4 4 0,-4-6-1 16,-3-2-1-16,-9-4-1 16,1-4 2-16,-9-1-3 15,8 7-2-15,-3 4 0 16,-1 12 0-16,1 9 0 16,-4 8 1-16,-5 9 0 15,-5 7 4-15,5 5 0 16,-4 0-2-16,9 25-3 0,8 15 3 15,3 8 2-15,5 6-3 16,-8 3 2-16,1 0-1 16,-1-2 0-16,0-5 1 15,-4-4-2-15,-9-4-1 16,-1-3-1-16,-3-6 0 16,6-7 1-16,-10-3 0 15,3-5-1-15,-3-7-10 16,0 1-26-16,0-6-31 15,-13-3-596-15</inkml:trace>
  <inkml:trace contextRef="#ctx0" brushRef="#br0" timeOffset="164573.14">27085 11640 1541 0</inkml:trace>
  <inkml:trace contextRef="#ctx0" brushRef="#br0" timeOffset="164697.99">27085 11640 1541 0,'144'-86'224'0,"-144"83"-224"0,0 2-3 0,23-3 2 0,36 1 1 15,5-1 0-15,6 2 0 0,-5-2-2 0,-3-1-95 0</inkml:trace>
  <inkml:trace contextRef="#ctx0" brushRef="#br0" timeOffset="164880.2">27824 11416 1758 0,'0'0'5'16,"0"0"-3"-16,0 0 4 15,0 0-1-15,0 0 4 16,0 0 1-16,0 0-6 0,42 108 1 16,-27-81-1-16,-2 5-1 15,-1-9-2 1,-3-3 1-16,-1-3-1 0,-1-7 0 16,3-7-1-16,-6-3 0 15,3 0 0-15,10-2 2 16,4-19-1-16,7-11 0 15,1 1-1-15,-1-5 0 16,-7 2 1-16,4 0-1 16,-3-2 0-16,3 2 1 15,0-3-1-15,-1 10-1 16,-3 9 1-16,0 5-13 16,-13 12-43-16,-8 1-1288 0</inkml:trace>
  <inkml:trace contextRef="#ctx0" brushRef="#br0" timeOffset="165795.14">29368 11028 1520 0,'0'0'29'0,"0"0"37"0,0 0-4 0,0 0-8 0,0 0-28 0,0 0-16 0,17 3-5 0,4 27 22 0,-2 12-11 0,2 12-5 0,-4 8-4 0,-2 2 0 0,2 0-4 0,4-5-1 16,0-9-2-16,-2-10 0 0,2-8 1 0,0-10-1 0,-6-8 0 0,-2-12-1 0,4-2 0 0,2 0 1 15,-2-15 0 1,4-8 0-16,0-9-3 0,-6-5 1 16,10-3 2-16,-1 0-1 15,1-2 0-15,7 2 1 16,-3 8 0-16,-5 10-1 15,1 10 0-15,-4 10 1 16,-4 2-2-16,7 10 2 16,-1 16 0-16,2 6 2 15,-1 0 0-15,1 3-1 16,-4-3-1-16,-4-5 0 16,-6-4 1-16,-3-7-1 0,5-6 0 15,-9-4 0-15,3-6 0 16,-1 0-1-16,-2 0 1 15,4 0 3 1,-5-14 0-16,1-10-3 0,-4-7 1 16,0-6-1-16,0-6 0 15,0-7 0-15,0-4 2 16,-7 4-2-16,3 6 0 16,0 12 0-16,4 9 0 15,0 11 0-15,0 9 0 16,0 3-10-16,0 0-63 15,0 17-421-15</inkml:trace>
  <inkml:trace contextRef="#ctx0" brushRef="#br0" timeOffset="166922.78">30659 11292 1715 0,'0'0'24'0,"0"0"-23"16,0 0 15-16,0 0 20 0,-72-110-7 0,34 100-11 0,2 7-3 0,-2 3-3 0,2 0-3 0,8 3-4 0,-1 16-3 0,12 4-2 0,10 0 1 0,7 4-1 16,0-2 0-16,0-2 1 0,28-3-1 15,4-2 0-15,0-6 0 16,3-2-1-16,-3-6-2 16,-4-4-5-16,1 0-2 15,-1-3 3-15,-3-17 1 16,-1-5 2-16,-7-2-4 15,-9-1 1-15,-1 0 4 16,3 2 2-16,-2 4 0 16,3 4 1-16,10 7 0 0,-4 2-2 15,-6 9 2 1,10 0 0-16,-4 0-2 0,2 13 1 16,-2 8 1-16,0 1-1 15,-13 2 1-15,3 1 0 16,-7-4 0-16,0 1 1 15,0-6-1-15,0-3 0 16,0-3 0-16,-3-6 0 16,-1-3 0-16,4-1 1 15,-4 0-1-15,0-8 0 16,4-14-5-16,0-3 4 16,0-6 1-16,0-1-2 0,8 2 2 15,20 2 0-15,5 4-2 16,-1 5 2-16,6 8 0 15,-6 4-1-15,4 4 1 16,2 1-2-16,-2 2 1 16,5-2 1-16,-8-2 0 15,-1 0-1-15,2-2 1 16,-11-3 0-16,1 3 0 16,-10 1 1-16,-11-3-1 15,-3 4 3-15,0 0 1 16,0 2 3-16,-24 2 5 15,-12 0-7-15,2 4 0 16,5 12 0-16,10 0-1 0,6 2-4 16,13 1 0-1,0 2 0-15,0-2 0 0,21-2-2 16,15-1 2-16,-2 1 0 16,-2-2-1-16,-3 3 0 15,-12 2-2-15,-10 2 0 16,-7 0 2-16,0 0-1 15,-4-2 2-15,-20-4-1 16,-1-6 0-16,8-3-1 16,6-7 2-16,7 0 0 15,4 0-1-15,0-8-12 16,0-17 1-16,15-9 6 16,23 0 1-16,6-4-12 15,5 5-1-15,-4 0 9 0,1 3-4 16,-10 3 6-16,0 4 3 15,-12 0 4-15,-10 8 0 16,-10 5 11-16,-4 4 18 16,0 6 8-16,0 0-16 15,-18 0-11-15,-6 22-1 16,9 8-5-16,5 2-1 16,10 1-2-16,0-8-1 15,34 0 1-15,19-10 0 16,12-5-2-16,5-8-27 15,-9-2-64-15</inkml:trace>
  <inkml:trace contextRef="#ctx0" brushRef="#br0" timeOffset="177051.77">19091 10976 1396 0,'0'0'76'0,"0"0"-44"0,0 0 46 0,0 0-11 0,0 0-35 0,0 0-13 0,0 0-3 0,-19-64-2 0,19 56-6 0,0 3-4 0,0 0 0 0,7 1-4 0,10 4 1 0,-1 0-1 16,12 0 0-16,10 0 0 0,9 0 0 15,8 0 0-15,2 0 0 16,11 0-1-16,2 10 1 16,4-2 0-16,4 2 0 15,7-2 0-15,10-6 1 16,15-2-1-16,17 0 0 15,7 0 0-15,8 0 0 16,6 0 0-16,4 0 0 0,-2 0 0 16,-3 0 0-16,-8 0 0 15,-12 0-1 1,-14 9 1-16,-10-3 0 16,-1-3-1-16,0 1 1 0,8-1 0 15,6 1-1-15,-6 0 2 16,0-1-1-16,-8 1 0 15,0 3-1-15,-3-4 1 16,-3 3-1-16,7 0 1 16,-1-2-1-16,0 1 1 15,4-1-1-15,8-4 1 16,2 0 0-16,5 0-2 16,2-4 2-16,0-6 0 15,-1-1-2-15,-7 1-1 0,-5 0-2 16,-4 2 2-16,0 2-3 15,-7 1 3-15,-10 0 0 16,-15 2 2-16,-8-2 1 16,-9 1-2-16,4-1 2 15,-1-2 0-15,10 3 0 16,4-3 0-16,8-2 0 16,3 3 0-16,2-2 0 15,10 4 0-15,1-2-1 16,1 0 1-16,-1 2 0 15,-5-1 0-15,2 3-5 16,-2-3 0-16,2 1-2 16,-6 1 1-16,2-2-1 0,1-1 1 15,3 2 6 1,8-2-2-16,-7 0 2 0,7 2 0 16,-1-2 1-16,0 2-1 15,4-2-1-15,-3 0 0 16,3 2 1-16,0-4 0 15,13-2 0-15,2 1 0 16,10 0 1-16,6-3-1 16,-3 2 1-16,-9-3-1 15,-2 3 0-15,-7-1-1 16,-6 1 1-16,4 1 1 16,5 2 8-16,6-4 4 0,11 0-3 15,3 0-4 1,3-3 0-16,2 2 0 0,-6 1-6 15,1 1 5-15,-5-3-4 16,3 3 0-16,-3 1 2 16,-3 1-2-16,0-3-1 15,-14 1 3-15,-1 2 1 16,-10 1-2-16,-4-4 1 16,-2 3 1-16,3-3 1 15,-8 3-4-15,-10-3 0 16,-15 5-1-16,-9 2 0 15,-12 2 0-15,-13 2 0 16,-2-2 0-16,-9 2 0 0,-7 0 0 16,-4 0 0-1,-3 0 0-15,2 0 0 0,-5 0 0 16,5 0 0-16,-5 0 1 16,9 0-1-16,-2 0 0 15,2-2 0-15,8 0-1 16,3 0 2-16,1 0-1 15,3-1 0-15,0 0 0 16,2 0-1-16,2 2 1 16,-4 1 1-16,6-1-1 15,2 1 0-15,-2 0 0 16,-2 0 0-16,0 0 2 16,2 0 1-16,2 1 1 15,9 9-3-15,0 2 1 0,0 0-2 16,1 0 2-16,-11 2-2 15,-1 0 1-15,-2 0 0 16,-7 1-1-16,-5-1-1 16,1 0 1-16,-4-2 1 15,0-2-1-15,0 2 0 16,-6-2 0-16,6 2 0 16,-4 0 0-16,2 0 0 15,-2 5 0-15,0 6 0 16,-2 4 0-16,-2 4 1 15,2 1-1-15,-5 2 0 16,-6-2 1-16,-4 2-1 16,3 0 0-16,-3 0 1 0,0 4 2 15,0 1 6 1,0 1-5-16,0 2-2 0,0-3 0 16,0 4 0-16,0-3 0 15,0-2-2-15,0 1 1 16,0-2-1-16,0 2 1 15,0-4 0-15,0 2 0 16,-3-3 0-16,-1 0 1 16,-6-2 0-16,3 0-2 15,3-3 1-15,4 1-1 16,-4-7 0-16,4 1 0 16,-6-6 1-16,6-3-1 0,-3-4 0 15,3-2 0 1,-4 0 0-16,0-1 0 0,0-2 1 15,0 1-1-15,-9-1 1 16,2-1-1-16,-6 4 1 16,-8-1 1-16,1 0-2 15,-5 0 1-15,-7-2-1 16,-2-1 0-16,-2 5 1 16,-9-2-1-16,0 3 1 15,-8-1-1-15,0 0 1 16,-13 1 2-16,-8 2-2 0,1 1 1 15,-1-1-1 1,0 2 1-16,1 1-2 16,-1 1 1-16,0-5 0 15,-15 7 0-15,-30 2 0 16,-15 0-1-16,-14 4 0 16,5-4 1-16,1 2 1 0,-2-1-2 15,-8 0-2-15,-3 0 2 16,4-4 0-16,5-2 1 15,10-6-1-15,5 0 0 16,12-4 1-16,10-4-1 16,6 0 0-16,9-2 0 15,5 0 0-15,-2 0 0 16,2 0 0-16,-1 0 0 16,-9 0 0-16,1 0-1 15,4 0 2-15,-3 3-2 0,-1-1 2 16,-10 1-1-16,-2-1 0 15,-9-1-2-15,-2 2 2 16,-6-1 0-16,-3 4 0 16,3 0 0-16,4 0-1 15,8 0 0-15,9-2 1 16,4 0 0-16,-4 2 0 16,-6-2 0-16,-5 2 0 15,2-2 0-15,5-2 0 16,-2 2 0-16,10-2 0 15,0 0 1-15,4 0-1 16,5 0 0-16,-1 0 0 16,9 0 0-16,-6 0 0 0,6 4 1 15,-6 1-1 1,-4-3 0-16,7 5 0 0,-7-3-1 16,4 2 2-16,3-2-1 15,-7 2 0-15,-7-2 0 16,-4 1 0-16,-17 2-1 15,0 3 2-15,-7 0-2 16,7 0 1-16,3 0 0 16,11-2 0-16,-1-2-1 15,4 1 1-15,-2-3 0 16,6-1 0-16,4 2 0 16,1-3 1-16,3 0-2 0,-4-1 2 15,3 4-1 1,1-3 0-16,-3 0 1 0,3-2-1 15,-1-2 0-15,0 1 0 16,3-1 2-16,-6 0-2 16,-1 0 2-16,1 0-2 15,0 0 1-15,-5 0-2 16,5 0 1-16,-4 0 0 16,-13 0 1-16,1 0-1 15,-13 0 0-15,4 0 0 16,4 0 1-16,13 0 2 15,8 0 4-15,13 0-6 16,8 0 1-16,-1 0-1 16,1 0-1-16,-10-3 1 0,2-1 0 15,-10 0-1-15,4 4 1 16,2 0 2-16,2 0 1 16,2 0 0-16,4 0-1 15,4 0 0-15,-6 0 1 16,5 0 1-16,4 4-4 15,4-3 0-15,10-1 0 16,3 3-1-16,3-1 2 16,1-2-1-16,-4 1-1 15,4-1 1-15,8 0 0 16,7 0 1-16,6 0-1 16,4 0 0-16,8 0-1 15,-1 0 1-15,8 0-1 0,2 0 2 16,-2 0 0-16,9 0-1 15,-5 0 1-15,1 0-1 16,3-1 0-16,1-4 0 16,1 0 0-16,-3 1-1 15,3-2 1-15,3-1-1 16,-4 2 1-16,5-3 0 16,-7-2 0-16,6-3-1 15,1-1 1-15,-1-3-1 16,0-4 0-16,4-2 0 15,0-4 0-15,0-5 0 16,0-1 0-16,0-2 1 16,0-1-1-16,0-2 1 15,0-3-2-15,0 0 2 16,4-1-1-16,-4-7 0 0,0-2 0 16,0-6 0-16,0-3 0 15,0 0 0-15,0 0 0 16,0 1 0-16,0 3-1 15,0 1 1-15,0 0 1 16,4 3-1-16,-1 0 0 16,11 6 0-16,-7 6-1 15,5 2 1-15,1 5 0 16,-6 3 0-16,-3 6 0 16,0 7 0-16,2 2 0 0,-3 7-1 15,1-2 1 1,4 1 0-16,1 1-1 0,3-3 1 15,5 1-1-15,2-2 1 16,5 0-1-16,14 0-1 16,6-2 2-16,9-1-1 15,13-1 0-15,8 3-1 16,11 1 1-16,10 0-1 16,15-1 0-16,21-3 1 15,28-5 0-15,28-11-3 16,33-7-11-16,6-3-12 15,-22 0-15-15,-41 2-79 16</inkml:trace>
  <inkml:trace contextRef="#ctx0" brushRef="#br0" timeOffset="-134411.28">1764 12689 1664 0,'0'0'6'0,"0"0"1"15,0 0 39-15,0 0-1 0,0 0-28 0,0 0-4 0,0 0 7 0,0 0-6 0,-74-46-8 0,46 46 4 0,3 0-3 0,-7 0 1 0,-2 0-4 0,-2 2 3 16,4 11-3-16,-1 0 1 0,3 3-2 0,7 2-2 16,3 8-1-16,6 2 1 15,3 4 1-15,7 2 0 16,4 0-2-16,0-2 2 16,0-4-1-16,0-3-1 15,19-3 0-15,15-8 0 16,-2-4 0-16,4-3 0 15,10-4-2-15,-1-3-7 0,-1 0-1 16,5 0-23-16,-3 0-40 16,-10-16-735-1</inkml:trace>
  <inkml:trace contextRef="#ctx0" brushRef="#br0" timeOffset="-133651.64">2090 12400 1546 0,'-44'-17'10'0,"-1"2"28"16,3 3 43-16,-1 3-23 16,1 3-28-16,-3 4-10 15,1 0-10-15,-9 2 4 16,4 0-9-16,-4 2-3 16,-6 11 0-16,2 7 1 15,0 6-1-15,-17 3 2 16,0 2 3-16,10 4-4 15,3 0 2-15,16 6-1 16,3 1-2-16,2 6 3 16,8 1 0-16,7 2-2 0,8-1-1 15,0 0-1-15,14 0 0 16,-5-1 0-16,8-4-1 16,0 2 0-1,0-6 0-15,0 2 0 0,0-3 1 16,21-2-1-16,11 1 0 15,4-3 2-15,13-4-2 16,4-6 0-16,4-5 0 16,13-6 1-1,4-7 1-15,4-4-2 0,7-4 2 16,-3 0-1-16,-1-8-1 0,-3-13 0 16,3-4 0-16,-7-5-1 15,-4-2-3-15,0-1-6 16,-5-7-1-16,-8 2 7 15,-4-1 3-15,-8-5-1 16,-5-3 2-16,-2 0-1 16,-13-6 1-16,-14 0 0 15,-7-1 0-15,-4-2 0 16,0-1 0-16,-29 2 2 16,-10-3 1-16,-11 2 3 15,-7-1 3-15,-5 3 0 0,5 8-1 16,0 8-1-1,8 12 2-15,13 10-1 16,11 8 0-16,4 8-6 0,4 0-2 16,10 4-7-16,-8 23-53 15,-10 4-89-15</inkml:trace>
  <inkml:trace contextRef="#ctx0" brushRef="#br0" timeOffset="-132557.58">3720 12669 1790 0,'0'0'2'0,"0"0"-2"0,0 0 10 0,0 0 16 16,0 0-20-16,0 0-3 0,0 70 4 0,0-30 3 0,0 6-2 0,0 1-5 0,0 0-2 0,0-2-1 0,0-3 0 0,0-7 0 15,0-2-11-15,5-11-14 0,7-6-18 0,-5-10-48 16,-7-6-925-16</inkml:trace>
  <inkml:trace contextRef="#ctx0" brushRef="#br0" timeOffset="-132228.34">3606 12691 1778 0,'0'0'3'16,"0"0"-3"-16,0 0 9 15,0 0 1-15,0 0-6 16,261-46-1-16,-187 46 1 0,-5 24-3 16,-16 8 1-1,-8 10 7-15,-7 4-7 0,-19 4 0 16,-10 2-2-16,-9-2 1 15,0-1-1-15,-5-6 1 16,-31-6-2-16,-4-5 2 16,-9-10-1-16,-4-6 0 15,0-6 1-15,-1-6-1 16,9-4 0-16,7 0-3 16,15-6-9-16,6-14-26 15,14 0-82-15</inkml:trace>
  <inkml:trace contextRef="#ctx0" brushRef="#br0" timeOffset="-131479.23">4377 13050 1775 0,'0'0'0'0,"0"0"1"15,0 0-1-15,0 0 0 16,0 0 0-16,0 0 0 16,156-104 0-16,-139 77 1 0,-14 4-1 15,-3-1 0-15,0 2 1 16,0 4 0-16,-15 5 0 15,-9 5 4 1,-1 6 6-16,-3 2-3 0,-3 0-4 16,-1 0-2-16,0 16-1 15,7 2 0-15,4 7 0 16,10 1 1-16,1 6 1 16,7 1 1-16,3-1 1 15,0-3 0-15,0-3-3 16,3-4-1-16,28-4 0 15,-7-8 0-15,5-4-1 16,7-6 0-16,0 0 1 0,6 0 0 16,3-16 0-16,-5-6 0 15,1-2-1-15,3-6 1 16,-2-4-1-16,3-5 0 16,-9-1 0-16,-7 2-1 15,-12 4 1-15,-10 6 0 16,-3 9 1-16,-4 6-1 15,0 7 0-15,0 6 1 16,0 0-1-16,0 0 0 16,-11 5-1-16,-10 12 0 0,9 5 1 15,7 4-1 1,5 1 0-16,0-4 0 0,9 1 0 16,23-4 1-16,4 1-1 15,-1-6-1-15,-3 2-3 16,-4-3 0-16,-11-1-1 15,-13 2 2-15,-4 0 1 16,0-1 3-16,-13 1 0 16,-23-3 0-16,-6-3 0 15,2-3 0-15,2-6 0 16,2 0 0-16,0 0 0 16,8-6-3-16,11-11-63 15,17-3-1676-15</inkml:trace>
  <inkml:trace contextRef="#ctx0" brushRef="#br0" timeOffset="-130745.25">5207 12836 1744 0,'0'0'8'0,"0"0"22"0,0 0 1 0,0 0-16 0,0 0-10 0,0 0 1 0,-106 90 0 0,106-64-1 16,0-2-2-16,0-3-2 0,8 2-1 0,12-4 1 0,-3-2-1 0,2-7 0 0,-2-2-1 0,0-4-9 0,-1-4 0 16,1 0-1-16,0 0 7 15,-2-14 2-15,-2-9 0 16,-1-2 1-16,1-2-1 16,-6-3 2-16,1 5 0 15,1 0 0-15,7 3 1 16,1 3-1-16,4 1 0 15,-3 5 1-15,7 5 0 16,-4 8-1-16,0 0 1 0,0 0-1 16,-2 18 6-1,1 11-2-15,-6-2-3 0,-3 6-1 16,-7-3 0-16,-4-2 0 16,0-4 0-16,0-3 1 15,0-6-1-15,0-3 1 16,0-6-1-16,-4-4 0 15,-4-2 0-15,5 0 0 16,-1 0-2-16,-2-18-2 16,6-4 2-16,0-4 1 0,0-4 1 15,0-1 0 1,17 2-1-16,8-2 1 0,3 5-1 16,5 6 0-16,-5 4 0 15,0 10 0-15,-7 6 1 16,0 0-3-16,-4 10 2 15,-9 14 1-15,3 5 0 16,-5 3 0-16,-2 0 1 16,-4-2-1-16,0 0 0 15,0-3 0-15,0-4 0 16,0-1 0-16,0-4-7 16,0-4-98-16</inkml:trace>
  <inkml:trace contextRef="#ctx0" brushRef="#br0" timeOffset="-130405.2">5656 12533 1726 0,'0'0'0'0,"0"0"-1"0,0 0 1 0,0 0 5 0,0 0-3 0,0 0 1 0,116 88-1 0,-116-64-1 16,-14-3-1-16,-14-4 0 0,-8-5 0 0,2-8 0 0,2-4 0 0,3 0 5 0,12 0-2 0,6-22 3 0,11-2-6 15,0-4-1-15,17 0-9 16,19 6-14-16,0 6-46 16,-2 8-224-16</inkml:trace>
  <inkml:trace contextRef="#ctx0" brushRef="#br0" timeOffset="-130044.93">6081 12912 1581 0,'0'0'86'0,"0"0"-43"16,0 0 26-16,0 0-46 15,0 0-17-15,0 0 4 16,-48 85 1-16,48-32-4 0,0 5-5 16,0 6-1-1,0 3 0-15,4-5-1 0,0-4 0 16,-4-12-4-16,4-10-6 15,-4-6-11-15,0-14-17 16,0-8-64-16</inkml:trace>
  <inkml:trace contextRef="#ctx0" brushRef="#br0" timeOffset="-129797.2">6056 12932 1729 0,'0'0'6'0,"0"0"-4"0,0 0 18 16,208-50-8-16,-158 50-1 15,-12 8-5 1,-14 20 3-16,-16 4 1 0,-8 4-5 16,0 0-2-16,-21-2-2 15,-11-1 0-15,-10-6 0 16,6-4-1-16,8-8 0 15,7-7 0-15,13-8-13 16,4 0-34-16,4-18-288 0</inkml:trace>
  <inkml:trace contextRef="#ctx0" brushRef="#br0" timeOffset="-129530.06">6645 12555 1786 0,'0'0'12'0,"0"0"-12"15,0 0 10-15,0 104 8 16,0-48-9-16,-4 7-5 16,-9 0 1-16,-2-2 5 15,2-4-2-15,1-6-4 16,9-9-3-16,-3-8-1 15,6-8 0-15,0-10 0 16,0-5-3-16,0-9-21 0,9-2-9 16,3 0-23-16,-8-11-324 15</inkml:trace>
  <inkml:trace contextRef="#ctx0" brushRef="#br0" timeOffset="-129246.1">6494 12829 1731 0,'0'0'30'16,"0"0"-28"-16,0 0-2 15,0 0 4-15,0 0-3 16,0 0-1-16,254-63 0 16,-215 63 0-16,-5 0 0 0,-15 9 1 15,-2 15 4-15,-13 9 10 16,-4 3-9-16,0 5 0 15,0 2 1-15,-11-4-2 16,-6 0-3-16,0-7 1 16,5-8-1-16,5-6-2 15,1-6 0-15,6-4 0 16,0-4 0-16,0-4-23 16,0 0-106-16</inkml:trace>
  <inkml:trace contextRef="#ctx0" brushRef="#br0" timeOffset="-128963.95">6666 12521 1791 0,'0'0'1'0,"0"0"-1"16,0 0 0-16,0 0 3 15,0 0-3-15,0 0 0 16,29 101 0-16,-29-80-3 16,0-9-2-16,-18-6 4 15,7-6 1-15,-2 0 1 0,9 0 1 16,4-8 0 0,0-8-2-16,0-2-1 0,0 0-6 15,21 4-36-15,4 4-148 16</inkml:trace>
  <inkml:trace contextRef="#ctx0" brushRef="#br0" timeOffset="-128311.91">7327 12785 1768 0,'0'0'28'0,"0"0"-19"16,0 0 36-16,0 0-8 16,0 0-16-16,0 0-9 15,-85-96-2-15,51 96-3 16,6 12-4-16,-5 20-3 15,9 13 1-15,20 5 0 16,4 4-1-16,0-4 1 16,0-6-1-16,25-10 0 15,3-10 0-15,-3-8-3 16,-1-8 0-16,-9-8-4 0,6 0 3 16,0 0 1-16,-9-19 0 15,1-6-1-15,-9-5 2 16,-1-1 1-16,-3 0-1 15,0 0 2-15,0 5-1 16,0 8 1-16,4 8 0 16,2 10 0-16,1 2-2 15,5 28-3-15,-3 10 5 16,-1 1 0-16,-1-1 0 16,-3-6 0-16,2-11 0 15,-6-8 0-15,4-9 0 16,-4-6 1-16,3 0-1 15,1-10 3-15,4-14-3 16,1-10 0-16,3-4-1 0,1-6 1 16,2-5 0-16,6-1 1 15,0 6-1-15,3 6-1 16,5 12-5-16,-5 10 0 16,5 14 2-16,-1 2 4 15,-3 4-4-15,0 21 3 16,-5 14 0-16,-16 6 1 15,-4 10-6-15,0 6-47 16,-13 7-237-16</inkml:trace>
  <inkml:trace contextRef="#ctx0" brushRef="#br0" timeOffset="-127879.24">2283 14332 1862 0,'0'0'0'0,"0"0"-76"0,302-7 76 0,-66-2 17 0,71 1-2 0,82-9-8 15,88 5 15-15,75-6-8 0,48 2-10 0,41 2-4 0,-4-6 1 0,-8-2-1 0,-29 4 0 0,-56 6 0 0,-70-4-7 0,-93 6-12 16,-108-1 2-16,-97 8 7 16,-83-1 2-16,-59 4 5 15,-34 0 2-15,-25 13 0 16,-73 18-14-16,-41 3-107 0</inkml:trace>
  <inkml:trace contextRef="#ctx0" brushRef="#br0" timeOffset="-127530.78">2687 15125 1901 0,'0'0'0'0,"0"0"-86"15,322-17 86-15,-57 6 26 16,92-3-2-16,99-8-1 16,88-6-13-16,64-10 1 15,38-3-4-15,1-4-5 0,-3 1-2 16,-26 3 0-16,-56 6 1 16,-60 4-1-16,-81 9-1 15,-82 7-4-15,-81 6-1 16,-82 5-1-16,-66 4 0 15,-57 0 1-15,-41 0-3 16,-12 0-16-16,-12 19-8 16,-58 6 0-16,-27 6-293 15</inkml:trace>
  <inkml:trace contextRef="#ctx0" brushRef="#br0" timeOffset="-127180.35">3267 15959 1958 0,'0'0'0'0,"0"0"-39"15,346-28 35-15,-42 10 4 16,88 4 7-16,74 7-2 15,68-4-3-15,59 3-1 16,16-9-1-16,16 4 0 0,-2-1 0 16,-26 0 0-16,-41 5 0 15,-69 5-2-15,-84 1-4 16,-71 2-4-16,-88 1-2 16,-81-5-4-16,-72 1 8 15,-59 4 4-15,-32 0 4 16,0 0 6-16,-60 0-6 15,-39 0-7-15,-49 15-41 16,-54 6-56-16</inkml:trace>
  <inkml:trace contextRef="#ctx0" brushRef="#br0" timeOffset="-126888.08">3214 16887 1682 0,'0'0'228'0,"269"0"-228"0,45-21-54 16,103-15 54-16,70-4 6 16,61-1 1-1,47-4-3-15,34-4-1 0,17-1 4 16,-6-1-5-16,-35 3-2 15,-65 10 0-15,-83 7-10 0,-94 3-11 16,-97 6-9-16,-90 6 6 16,-78 13-7-16,-77 3-18 15,-26 3-45-15,-109 27-88 16</inkml:trace>
  <inkml:trace contextRef="#ctx0" brushRef="#br0" timeOffset="-126623.17">3564 17802 1930 0,'0'0'0'0,"466"-34"-12"16,-13-11 7-16,108-8 5 15,93 3 9 1,77 6-4-16,58-2-5 0,27 11 3 16,-3-1-3-16,-49 8 0 15,-95-2-9-15,-88-2-35 16,-124-2-39-16,-110-2-248 16</inkml:trace>
  <inkml:trace contextRef="#ctx0" brushRef="#br0" timeOffset="-64716.6">10664 12908 1653 0,'0'0'6'0,"0"0"-6"0,0 0 4 0,0 0 7 0,0 0 2 0,0 0-6 0,0 0-6 0,53-119-1 0,-11 95 4 0,7-2-1 0,-1 1-1 0,10-2-1 0,-1 4 1 0,8 4-1 0,1 1 1 16,2 6-2-16,2 8 1 0,4 2-1 0,0 2 0 0,-6 0 0 0,-5 18 0 0,-6 10 1 0,-8 12-1 0,-13 6 2 16,-4 9 1-16,-7 2-2 15,-8 6 0-15,-10 1 1 16,-7 0 3-16,0 4 7 16,-3-2 3-16,-30 4-1 15,-8 3-3-15,1-1 1 16,-2-4-5-16,2-4 2 15,3-3 4-15,8-3-4 16,8-5-3-16,10 2 0 16,11 1 1-16,0 0 1 15,0 2-3-15,21-8-2 16,7 0 0-16,8-6-3 0,-4-3 1 16,3-5 0-16,-7-8-2 15,4 0 1-15,-7-6 0 16,3-4 2-16,-3-8-2 15,7 0 0-15,6-8 0 16,6-2 0-16,12 0 1 16,7-14 0-16,1-12 1 15,-1-6-2-15,-2-2-1 16,-12 0-6-16,-9 6-5 16,-16 7-1-16,-11 10 8 0,-9 5 0 15,-4 6 5 1,0 0 0-16,0 0 2 15,-4 10 1-15,-24 14-1 0,3 8-2 16,5 0 1-16,12 6 1 16,2 2 0-16,6 4-2 15,0 2 3-15,0 2 0 16,0 5-1-16,10 1-1 16,11-2 0-16,3 0 1 15,-9-3-2-15,6-1 1 16,-4 2-1-16,-5-3 0 15,5 8 2-15,-6-1-1 16,2 4-1-16,-1 0 1 16,5-2 1-16,-6 0-2 15,2-2 0-15,3 3 0 0,-7-3 1 16,2 3 0 0,1-3 0-16,9 7-1 0,-1 3 0 15,9-5 1 1,3 3-1-16,6 0 1 0,6-1 0 15,5 2-1-15,4 5 0 16,0 4 1-16,-4 5-1 16,1 1 0-16,-9 2-1 15,-12-3 1-15,-5-1 1 16,-16-5-1-16,-1-2 0 16,-7 0 1-16,0-2-1 15,0-3 1-15,0-2 0 16,-3-3 0-16,-13-7 2 15,3-2 4-15,-8 4 0 0,2-6 2 16,-1-2-5-16,-5-2 0 16,0-4-1-16,-3-5-2 15,-10-3 0-15,-9-6-1 16,-16-7 1-16,-22-6 0 16,-21-5 0-16,-38-8-1 15,-40 0-11-15,-78 0-102 16</inkml:trace>
  <inkml:trace contextRef="#ctx0" brushRef="#br0" timeOffset="-51656.81">18863 9501 1460 0,'0'0'40'0,"0"0"11"0,0 0 38 0,0 0-36 0,0 0-16 16,0 0-6-16,0 0-17 0,-17-29-1 0,17 29-4 0,-4 0-6 0,1 0-3 0,-11 18 0 0,3 11 0 0,-2 9-1 0,-2 2 1 0,1 2 0 0,3-2 1 15,-2-1-1-15,5-6-1 0,4-3 1 16,-5-5 0-16,5-10 0 15,0-3 0-15,4-3 2 16,0-5-2-16,0-4-1 16,0 0 1-16,0 0 0 15,0-3 2-15,0-12-2 16,4-10 0-16,6-3 0 16,1-4-1-16,-3 1 1 15,1-6 0-15,-5 1 1 16,0 0-1-16,-1 0 0 15,1 4-1-15,-4 4 1 0,0 2 0 16,0 3 1 0,0 3-1-16,0 3 0 0,6 0 0 15,9 3 0-15,2 2 0 16,-2 4 0-16,6 5 0 16,-8 3 0-16,2 0 0 15,3 0 0-15,-1 11 0 16,-2 11 0-16,6 3 1 15,-4 0 1-15,-2 6-1 16,-2 0 2-16,-9 4-2 16,-4-1 0-16,0 3-1 15,0-4 1-15,0-2 1 0,0-1-1 16,0-9 1 0,0-3-2-16,0-4 1 0,-4-4-1 15,4-4 0-15,0-2 0 16,0 0 0-16,0-4-1 15,0 0-1-15,0 0-7 16,0 0-18-16,0 0-42 16,0 0-233-16</inkml:trace>
  <inkml:trace contextRef="#ctx0" brushRef="#br0" timeOffset="-51370.81">18655 9632 1701 0,'0'0'0'0,"0"0"-1"0,0 0 1 0,0 0 11 0,0 0 4 0,0 0-12 0,248-71-2 16,-202 61-1-16,-10 3 0 0,-2 4-14 0,-19-1-256 0</inkml:trace>
  <inkml:trace contextRef="#ctx0" brushRef="#br0" timeOffset="-50373.79">19303 9126 1402 0,'0'0'147'0,"0"0"-146"0,0 0 44 15,0 0 33-15,0 0-47 16,-121-113 2-16,100 101-17 16,-11-1-2-16,-1 1-1 15,-1 5-5-15,-2 1-2 16,-2 6-4-16,-1 0 4 16,-7 0-2-16,-3 0 0 0,-4 6-2 15,0 13 0-15,-4 3-1 16,0 3 1-16,4 3-1 15,0 5 0-15,11 3 0 16,2-2 0-16,12 1-1 16,3 4 0-16,5-1 0 15,3 2 0-15,5 0 1 16,-1 2-1-16,2 1 0 16,3-4 0-16,-2 3 1 15,7-3-1-15,3 1 0 16,0 2 0-16,0 0 0 15,0-4 2-15,13 0-2 16,12-1 1-16,-3-4 0 0,12-1-1 16,-5 2 1-16,7-3-1 15,2-4-1-15,-6 2 1 16,8-5 0-16,1-4 1 16,5-1-1-16,3-6 1 15,-1-3 0-15,-3-2-1 16,0-8 0-16,5 0 3 15,-1 0-3-15,4-4 1 16,0-12-1-16,-4-1 1 16,4-4-1-16,-5-2 0 15,5-4 0-15,0-3 0 0,-8 1 0 16,1-1 0-16,-10-2 0 16,-2 0 0-1,-6-2 1-15,-12-4-1 0,-3-2 1 16,-9-4-1-16,-4-1 0 15,0-4 1-15,0-3-1 16,-14-2 1-16,-14-1-1 16,-4 3 2-16,-4 2-1 15,-6 8 3-15,2 6 4 16,-5 7 3-16,-1-1-4 16,1 7-1-16,5 3 1 15,-2 1-3-15,6 5 0 0,8 4 3 16,3 5-5-1,8 1-1-15,10 4 2 0,7 0-2 16,0 0-1-16,0 0 0 16,0 0 0-16,0 0-2 15,0 8-1-15,0 22-6 16,0 8-31-16,0 2-42 16</inkml:trace>
  <inkml:trace contextRef="#ctx0" brushRef="#br0" timeOffset="-49121.94">17340 11925 1715 0,'0'0'8'0,"0"0"2"0,0 0 35 0,0 0-24 0,0 0-17 0,0 0-1 0,-30 33-1 0,30 0 7 0,0 4-4 0,0-1 0 16,0 2-4-16,0-3 1 0,0 4 0 0,0-6-2 0,0-1 3 0,0-9-3 0,0-9 0 0,0-6 0 0,0-8 0 15,0 0 0-15,0 0 3 16,0-10 1-16,0-16-4 16,0-8-1-16,-8-4-1 15,0-4 1-15,-5 2 1 0,6-4 0 16,7 0 0 0,0 1 0-16,0 0 0 0,0 6 0 15,17 7 0-15,2 9 0 16,-2 12 0-16,-4 9-1 15,6 0 0-15,2 0-1 16,11 14 1-16,-7 11 1 16,-1 6 0-16,-11 5 0 15,-9-1 0-15,-4 5 0 16,0-5 0-16,0-3 0 16,0-3 0-16,-7-8 0 15,-10-4-1-15,9-10-1 16,-1-4 2-16,9-3-1 15,0 0 1-15,0 0 1 16,0 0-1-16,0-14-1 0,13-4-9 16,11 0 7-1,5 4 3-15,-5 6 0 0,5 5-1 16,-1 3 1-16,5 0-2 16,-9 0 1-16,1 14 1 15,-18 5 0-15,-3 2 0 16,-4 2 3-16,0 1-3 15,-15 3 2-15,-27 2-2 16,3 1 2-16,-15-6-1 16,5-6-1-16,0-6 0 15,3-8 0-15,14-4 0 16,0 0-6-16,11-8-41 16,-3-20-186-16</inkml:trace>
  <inkml:trace contextRef="#ctx0" brushRef="#br0" timeOffset="-48541.05">17702 11583 1684 0,'0'0'1'15,"0"0"-1"-15,0 0 7 0,-209-117 24 0,145 93 2 0,-6 1-22 0,-2 10 2 0,-2 4-2 0,-8 9-3 0,-1 0 7 0,-2 19-4 0,0 16-6 16,3 14 0-16,4 11 0 0,18 8-1 0,22 12 1 0,26 9 2 16,12 3 0-16,12 8 0 15,48-3-2-15,18-5-2 0,21-4-2 16,20-10 0 0,19-14 0-16,14-11-1 0,7-17-6 15,-3-18 0-15,-18-18-7 16,-15 0-2-16,-13-38 4 15,-12-15 0-15,-9-11 7 16,-15-10 0-16,-13-6 4 16,-12 0 0-16,-24-5 4 15,-21-1 6-15,-4-4 2 16,-29 0 1-16,-31 5 1 16,-18 13 0-16,0 16-2 15,-3 14-1-15,3 11-2 16,8 10 3-16,9 6-8 15,8 12-1-15,4 3 0 16,0 0-3-16,0 26-4 0,9 6-23 16,-6 3-83-16</inkml:trace>
  <inkml:trace contextRef="#ctx0" brushRef="#br0" timeOffset="63288.89">8830 12172 1693 0,'0'0'13'0,"0"0"-12"0,0 0 11 0,0 0 32 0,0 0-17 0,0 0-18 0,0 0-7 0,0 0 1 0,0 56 2 0,0-12-3 0,0 4 0 0,0-2-1 0,4 4 0 0,0-4 0 16,5-1-1-16,-1-8 0 0,5-4 0 0,2-9 0 0,-2-10 1 0,-5-7-1 0,0-4 0 0,5-3-2 0,2 0-9 0,6 0 4 16,3-18-5-16,-3-6 0 15,0-4 1-15,-6-5 3 16,-5 1 4-16,1-4 1 16,-3-2 2-16,-3-4-2 15,-5-2 3-15,0 0-1 16,0-1 1-16,0 1 0 15,0 6 0-15,0 7 1 16,0 3-1-16,0 6 0 16,0 6 0-16,0 6 4 15,0 4 4-15,0 6 2 0,0 0 1 16,0 0-2-16,0 0 1 16,0 19-4-16,-5 16-3 15,1 9 4-15,4 6-2 16,0 6-1-16,0-2 1 15,0 0-3-15,4-2 1 16,13-1 0-16,0-4-3 16,-2-4 1-16,2-3-1 15,4-6 0-15,-6-6 0 16,2-6 0-16,-6-8 1 16,6-4-1-16,1-6-4 15,0-4-23-15,7 0-19 16,-8-8-84-16</inkml:trace>
  <inkml:trace contextRef="#ctx0" brushRef="#br0" timeOffset="64017.96">9328 12431 1745 0,'0'0'5'0,"0"0"-3"16,0 0-2-16,0 0 3 0,0 0 2 0,0 0-5 0,-20 80 0 0,20-57 0 0,0 0 2 0,0-3-2 0,0-6 1 0,0-6-1 0,0-4 0 0,0-4 0 16,0 0 0-16,0 0 1 0,9-6 1 0,-1-14-2 0,-1-9-3 0,3 2 3 15,-3-4 0-15,1 3 0 16,5 5 0-16,-2 0 0 16,3 5 0-16,-3 4 0 15,2 4 0-15,-5 8 0 16,-4 2 0-16,3 0 0 15,-1 5 0-15,2 14 1 0,-5 6 1 16,1 4-1-16,-4 2 0 16,4-1 2-16,5-4-1 15,-1-2-1-15,3-7 1 16,3-4-2-16,1-7 0 16,2-2 0-16,0-4 0 15,-2 0 1-15,6-6 0 16,-4-12 1-16,4-4-2 15,-10-5 0-15,-3 2 0 16,-4-1 0-16,-4-3 0 16,0 5 1-16,0 4-1 0,0 6 0 15,0 7 1 1,0 2 0-16,0 5 0 0,0 0 0 16,0 0-1-16,0 0-2 15,20 3 2-15,9 12 0 16,5 3 0-16,-6 1 0 15,-3 1 0-15,-6-1-1 16,-2 2 1-16,-6 1 0 16,-11-3 0-16,0 0 1 15,0-1 0-15,0-5 0 16,-3 0 0-16,-16-1-1 16,-2-2 0-16,-4-4-4 0,0-6-78 15</inkml:trace>
  <inkml:trace contextRef="#ctx0" brushRef="#br0" timeOffset="64641.7">9954 12226 1650 0,'0'0'30'16,"0"0"-28"-16,0 0-1 0,0 0 20 0,0 0-12 0,0 0 1 0,-17-20 4 0,13 10-13 0,0-2 4 0,-4-3 4 0,-1 2-1 0,1 1 4 0,1 0 5 0,3 3-5 16,4 4-1-16,-4 2-1 0,4 3 3 0,0 0-1 0,0 0-4 0,0 21-4 0,0 21-4 0,0 19 2 15,0 6 0-15,0 5 0 16,0-6-1-16,0-7 0 15,4-5-1-15,11-10 1 16,6-10-1-16,4-5 0 16,-4-14 0-16,3-7 0 15,1-6-1-15,3-2-9 16,1 0-2-16,3-12-13 0,-11-12-32 16,-6-4-408-16</inkml:trace>
  <inkml:trace contextRef="#ctx0" brushRef="#br0" timeOffset="64849.7">9912 12486 1783 0,'0'0'3'15,"0"0"-3"-15,0 0 2 16,0 0-1-16,0 0 0 15,0 0-1-15,144-64-7 0,-104 60-45 16,-10 4-609-16</inkml:trace>
  <inkml:trace contextRef="#ctx0" brushRef="#br0" timeOffset="65488.32">9912 12486 1760 0,'246'-92'6'0,"-246"81"0"16,0-4 17-16,0 3-3 15,8 2-16-15,17 1-3 0,7 2 0 16,2 5-1 0,-6 2 0-16,1 0 0 0,-1 6 1 15,-7 18-1-15,-6 9 1 16,-2 7-1-16,-9-3 0 15,-4 3-1-15,0-4-2 16,0-8 1-16,0-7-3 16,-7-9-3-16,1-8 1 15,6-4 1-15,0 0 1 16,-4-2-1-16,4-18-3 16,0-6 6-16,0-8 3 15,0 0 0-15,0-2 0 0,0 0 0 16,17 4 3-1,-2 3-2-15,2 10 0 16,0 11 3-16,-9 5-3 0,3 3 1 16,-1 0-1-16,-3 17 12 15,11 17-8-15,-11-1-2 16,1-1-1-16,1-1 0 16,-1-5-2-16,9-8 1 15,-6-5-1-15,-3-4-1 16,9-8-1-16,0-1 1 15,2 0 1-15,2-3 0 16,-1-16-2-16,5-6-5 16,-10-4-4-16,2 0 6 15,-3-4 2-15,-7 4 0 16,-3 2 3-16,-4 7 0 0,0 6 0 16,0 8 5-16,0 4 14 15,0 2-4-15,0 0-3 16,0 0-7-16,0 20-3 15,0 6-2-15,0 4 0 16,17-2 0-16,-2-1 0 16,10-4 0-16,-1-1 0 15,9-2-1-15,1-3-36 0,-2-7-105 16</inkml:trace>
  <inkml:trace contextRef="#ctx0" brushRef="#br0" timeOffset="65792.42">11155 12184 1719 0,'0'0'61'0,"0"0"-57"0,0 0 20 0,0 0-2 0,0 0-17 0,0 0-4 0,-66 60-1 0,66-26 2 0,0-2 0 0,17-2-2 16,7-2 1-16,1-6-1 0,3-4 0 0,1-2-1 0,-1-7-18 0,5-8-25 0,-5-1-89 0</inkml:trace>
  <inkml:trace contextRef="#ctx0" brushRef="#br0" timeOffset="66035.68">11155 12184 1777 0,'138'-161'20'0,"-141"161"-17"16,3 0 12-16,0 24-12 0,0 11-2 15,0 6 0 1,0 8-1-16,3-1 1 0,11 0-1 16,-3-4 0-16,-7-2 0 15,3-6-2-15,-1-10-41 16,-2-8-82-16</inkml:trace>
  <inkml:trace contextRef="#ctx0" brushRef="#br0" timeOffset="66707.82">11307 12284 1775 0,'0'0'5'15,"0"0"-2"-15,0 0 25 16,0 0-24-16,43-102-4 0,-9 84 0 16,-11 6-1-16,-2 6 1 15,-8 6 0-15,2 0-2 16,2 1 1-16,4 24 1 15,-2 6 3-15,-2 6-2 16,-4 1-1-16,-1-4 0 16,-5-6 0-16,10-8 0 15,-5-8 0-15,5-6 0 16,0-6 0-16,-2 0-7 16,10-6 4-16,-1-14-13 0,-3-8 0 15,-4-2-2-15,-2 0-1 16,-5 5 5-16,-2 2 14 15,-5 9 1 1,1 2 8-16,-4 8 8 0,0 2-2 16,0 2-2-16,0 0-9 15,13 6-4-15,-1 13 1 16,5 8 0-16,2-1-1 16,-2-4 1-16,4-4-1 15,-1-4-1-15,-4-6 0 16,8-6 1-16,8-2-1 15,-1 0-2-15,1-2-3 16,-4-16-6-16,-3-2-9 16,-4-2 5-16,-10-1 13 15,3 6 3-15,-11 1 0 0,1 2 6 16,-4 4 3-16,0 2 5 16,4 4-3-16,-4 1 0 15,4 3-9-15,-1 0-2 16,7 0 1-16,5 3-1 15,10 11 4-15,-1 3-1 16,1 2 3-16,0-5-3 16,-5-4-2-16,5-4-1 15,-6-5 0-15,6-1 1 16,-4 0-1-16,3 0 1 16,1-1 1-16,-4-11-2 15,-1 2 1-15,-8 2 1 16,1 0-1-16,-5 2 2 15,-1 4-3-15,1-2 0 16,-2 2 0-16,1-2 0 0,-7 2-14 16,0 2-106-16</inkml:trace>
  <inkml:trace contextRef="#ctx0" brushRef="#br0" timeOffset="67094.27">8459 13141 1833 0,'0'0'0'0,"0"0"-10"0,229-29 10 0,32-17 11 0,90-20 24 0,87-18-19 0,64-11-6 0,32-1-1 0,-7-1-3 0,-36 12-2 0,-78 13-3 0,-87 11 0 0,-93 19-1 15,-89 15 0-15,-72 14 0 0,-48 9 1 0,-24 4 0 16,0 0 0-16,0 0-1 16,0 0-18-16,0 0-85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04T04:46:38.8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5829 12089 1470 0,'0'0'64'0,"0"0"-45"0,0 0 39 16,0 0 10-16,0 0-39 0,0 0-19 0,0 0-4 0,-25 13 12 0,25 8 0 0,0 14-2 0,0 10 1 0,4 16-8 0,17 9 3 0,3 12-6 0,-5 3-1 15,2-2-2-15,0-1-1 0,3 1 0 0,-3-3-1 0,-6 0-1 0,3-5 0 0,-7-3 0 0,-2-8 1 16,-5-6-1-16,0-9 0 16,-4-10 0-16,0-11-4 15,4-10-6-15,-4-11-18 16,0-7-54-16,0 0-220 16</inkml:trace>
  <inkml:trace contextRef="#ctx0" brushRef="#br0" timeOffset="285.08">5529 12864 1761 0,'0'0'7'15,"0"0"-6"-15,0 0 13 16,0 0 2-16,0 0-14 15,0 0-1-15,135 102 3 16,-77-66 1-16,-8 1-1 16,3-2-3-16,-10 3 0 15,3-2-1-15,-10 2 0 16,-2-2 1-16,-2-4 0 0,0-6-1 16,1-9-10-1,1-9-33-15,-10-8-116 0</inkml:trace>
  <inkml:trace contextRef="#ctx0" brushRef="#br0" timeOffset="502.65">6346 12919 1564 0,'0'0'175'0,"0"0"-156"16,0 0 15-16,0 0-11 15,0 0-6-15,-163 105-7 16,131-55-5-16,3 4-1 16,1 8 0-16,-4 6-3 0,-2 13-1 15,-2 1 0-15,-6-4-24 16,-2-6-133-16</inkml:trace>
  <inkml:trace contextRef="#ctx0" brushRef="#br0" timeOffset="1410.89">4415 13611 1683 0,'0'0'25'0,"0"0"-5"0,0 0 5 0,0 0 0 0,0 0-17 0,0 0-7 0,-25 107 3 0,33-59 1 0,9 10 2 0,4-2-4 0,-2 4 1 0,2 2-1 16,3-9-2-16,-7-6 0 0,-1-6-1 0,-7-7 0 0,-5-8 0 0,-4-4 0 15,0-6-10-15,0-5-85 16</inkml:trace>
  <inkml:trace contextRef="#ctx0" brushRef="#br0" timeOffset="1689.86">4210 14235 1750 0,'0'0'5'16,"0"0"-4"-16,0 0 4 0,0 0 12 16,0 0-6-1,0 0-5-15,197-19 1 0,-107 4-4 16,4-3 0-16,3-1-2 16,-16 0-1-16,-11 5-5 15,-13 2-21-15,-15 4-56 16,-21 2-293-16</inkml:trace>
  <inkml:trace contextRef="#ctx0" brushRef="#br0" timeOffset="1958.55">3953 13600 1782 0,'0'0'0'0,"0"0"-4"16,0 0 4-16,0 0 3 15,123-115 2-15,-45 101-5 16,-5 12 1-16,5 2-1 15,-13 6-27-15,-5 21-228 0</inkml:trace>
  <inkml:trace contextRef="#ctx0" brushRef="#br0" timeOffset="2686.94">4828 13834 1767 0,'0'0'18'16,"0"0"-18"-16,0 0 0 0,0 0 1 15,0 0-1-15,0 0 0 16,61 72 0-16,-37-44 0 15,-3 0 0-15,-2-4 0 16,-2-2 1-16,-5-3 0 16,1-3-1-16,-6-8 0 15,-3-2 0-15,2-2 0 16,-6-4-2-16,0 0 2 16,0-9-1-16,0-13 1 15,-10-1 0-15,-5-7-2 16,6-1 1-16,1 3 1 0,8 0 0 15,0 4-1 1,0 5 0-16,8 6 1 0,16 7 0 16,5 6-1-1,-1 0 0-15,3 0 1 0,-3 19-1 16,0 8 0-16,-9 3-1 16,-2-1 2-16,0 0-1 15,-9-1 0-15,-4-3 1 16,0-6 0-16,-4-5 0 15,0-1 0-15,0-9-4 16,0-4-3-16,0 0-17 16,0 0 15-16,0-17 6 0,-8-7-5 15,0-3 4 1,5-4-1-16,3 1 5 0,0 0-2 16,0 2 2-16,0 4 0 15,3 3 1-15,13 2 0 16,1 7 0-16,0 4-1 15,2 4 3-15,2 4-2 16,7 0 0-16,4 0 2 16,2 4 8-16,-5 12-9 15,-1 7 1-15,-3 0-2 16,-14 7-1-16,-1 0 4 16,-3-2-1-16,-3-1 0 15,0-5-3-15,5-7 2 16,-1-1-2-16,-4-6 0 15,3-4-2-15,-1-4-25 0,-6 0-263 16</inkml:trace>
  <inkml:trace contextRef="#ctx0" brushRef="#br0" timeOffset="4176.25">5741 13740 1628 0,'0'0'0'0,"0"0"0"0,0 0 52 16,0 0-29-16,0 0-13 0,0 0 2 0,-7-41 17 0,-18 41-17 0,1 0-6 0,-5 0-1 0,1 4-1 0,-1 13 1 0,8 4-1 0,6 4 0 0,10-1-3 16,1 2 0-16,4-3 2 15,0-2-3-15,0-4 0 16,13-4 0-16,8-5 0 16,-2-2 0-16,-2-4 0 15,4-2 0-15,-2 0 0 16,2 0-5-16,-4 0-13 0,0-15-12 15,-10-2 13 1,1-5-2-16,-4 0 4 0,-1-2-3 16,-3 4-1-16,0 6 9 15,0 2 7-15,0 4 3 16,0 5 8-16,0 1 22 16,0 2-5-16,0 0-9 15,0 0-12-15,6 0-4 16,9 6 0-16,-1 7 1 15,4 4 9-15,0 0 3 16,-1 3-5-16,-2 0 6 16,2 0-6-16,7-3-7 15,1-5 0-15,3-5 0 16,1-7 0-16,7 0-1 0,2 0 0 16,2-16 0-16,1-6 0 15,-5-3-3-15,-2-2-3 16,-9-3-8-16,-2-5 2 15,-10 3 4-15,-9 0 3 16,-4 2-5-16,0 6 8 16,-8 6 1-16,-20 9 0 15,-1 6 1-15,-5 3 4 16,6 0 14-16,-4 12-5 16,3 12 1-16,12 5-4 15,10-1-4-15,7 2-3 0,0-6-1 16,0-2-1-1,11-6-1-15,14-5 0 0,-1-6 0 16,5-5 1-16,5 0-1 16,-6 0-1-16,4-10-2 15,-7-6-4-15,-4-5-6 16,-14 4-4-16,1-4 4 16,-8 2 3-16,0 2 7 15,0 6 3-15,0 2 0 16,0 6 6-16,0 3 14 15,0 0 7-15,4 18-19 16,20 17-6-16,5 9-2 0,1 9 7 16,-5 5-6-1,3 6 0-15,-13-3-1 16,-1-1 2-16,-11-2-2 0,-3-10 1 16,0-4-1-16,0-10 0 15,0-8 0-15,-7-10 1 16,-6-6 0-16,5-10-1 15,-5 0 1-15,1-4 2 16,-1-19-1-16,6-13-1 16,7-8-1-16,0-7 0 15,0-9 0-15,0-4 1 16,0-3-1-16,7 1 0 16,10-1-1-16,8 6 1 15,-1 2-1-15,5 1 1 16,7 0 0-16,6 6 0 15,-6 4 2-15,-2 12 1 16,-15 16 0-16,-10 10 1 0,-5 10-1 16,-4 6 3-16,0 28 3 15,0 16-6-15,0 8-2 16,-17 2 2-16,5-1 0 16,12-12-3-16,0-10 1 15,0-9 2-15,0-13-3 16,25-8 0-16,0-7 0 15,11 0 2-15,9-22 0 16,-1-13 5-16,1-10-4 16,-3-5-2-16,-14-3 1 15,-12 3-2-15,-16 0 0 16,0 6 0-16,0 6 0 0,0 14 0 16,-8 11 0-16,4 13 0 15,4 0 0-15,0 5 0 16,12 19-4-16,37 2 1 15,8 2 3-15,9 0 0 16,-2-3 0-16,3-2 0 16,-14-1-1-16,-17-2-1 15,-12 0 1-15,-14 1 1 16,-10-2 0-16,0 3 0 16,-25 3 4-16,-20 3 9 15,-8 3-4-15,-4 2-6 0,-13 1-3 16,-12-10-13-1,5-8-144-15</inkml:trace>
  <inkml:trace contextRef="#ctx0" brushRef="#br0" timeOffset="5263.23">24423 8292 1636 0,'0'0'16'0,"0"0"6"0,0 0 30 0,0 0-4 0,0 0-21 0,0 0-5 0,0 0-8 0,-38-36-12 0,38 83-2 0,0 19 2 0,8 16 0 0,12 10 0 15,5 6-2-15,0 4 2 0,-5-7-2 0,-2 2 0 0,-15-8 0 0,1-12 0 0,-4-9 0 16,0-15 0-16,0-15-1 16,0-11-13-16,0-14-17 15,0-7-68-15</inkml:trace>
  <inkml:trace contextRef="#ctx0" brushRef="#br0" timeOffset="5527.41">24112 8995 1674 0,'0'0'122'16,"0"0"-119"-16,0 0-3 15,0 0 3-15,0 0 3 16,0 0 1-16,57 112-6 16,-12-70 3-16,3-5-2 15,1-1-2-15,-3-1 1 0,-1-4-1 16,-9-3 0-16,2-6-1 16,2-4-11-1,-2-4-15-15,-2-10-59 0,9-4-190 16</inkml:trace>
  <inkml:trace contextRef="#ctx0" brushRef="#br0" timeOffset="5697.53">25010 9066 1748 0,'0'0'32'0,"0"0"-4"15,0 0 0-15,0 0-12 16,-250 108-7-16,193-54-8 15,4 6 0-15,0 2-1 0,4 2-51 16</inkml:trace>
  <inkml:trace contextRef="#ctx0" brushRef="#br0" timeOffset="16036.91">26052 9090 1722 0,'0'0'20'0,"0"0"-18"0,0 0 24 0,0 0 1 0,0 0-20 0,0 0-6 0,0 0-1 16,78 60 2-16,-59-14 3 0,2 2 1 0,0 2-2 0,-4 0-3 0,2-1 2 0,-2-5-2 0,4-5-1 0,-6-3 0 0,-2-10 0 0,4-5 0 0,-9-11 1 16,-1-4-1-16,1-5 0 15,-2-1 1-15,-3 0 2 16,5-9 3-16,0-20-5 15,5-6-1-15,8-10 0 16,-2-7 0-16,5-5 0 16,-3-5 0-16,4-1 0 15,-4 1-1-15,3 7 1 0,1 5 0 16,-10 12-1-16,-2 7-3 16,-1 9-3-16,-3 7-11 15,6 11-10-15,2 4-82 16,-9 4-420-16</inkml:trace>
  <inkml:trace contextRef="#ctx0" brushRef="#br0" timeOffset="16386.74">26664 9240 1755 0,'0'0'20'0,"0"0"-17"0,0 0 24 0,0 0-12 16,0 0-12-16,0 0-3 0,-32 86 2 0,28-49-2 0,1-1 2 0,-3-3-1 0,2 2-1 0,-3-3 0 0,-1-2 1 0,2-6-2 0,6-3-2 0,0-13-34 15,0-5-205-15</inkml:trace>
  <inkml:trace contextRef="#ctx0" brushRef="#br0" timeOffset="16593.24">26657 9057 150 0,'0'0'1621'15,"0"0"-1621"-15,0 0 0 0,0 0 0 16,0 0-9-16,0 0-41 16,28 12-480-16</inkml:trace>
  <inkml:trace contextRef="#ctx0" brushRef="#br0" timeOffset="17805.61">27163 9349 925 0,'0'0'843'0,"0"0"-843"15,0 0 2-15,0 0 21 16,0 0-9-16,0 0-5 16,-106-81-4-16,85 79 3 15,-8 2 3-15,-3 0-7 16,-6 4-3-16,2 16 1 0,0 4-2 15,2 5 1 1,15 0 2-16,6 2-2 0,9-3-1 16,4-2 1-16,0-7-1 15,0-5 0-15,8-3 1 16,16-7-1-16,1-4 1 16,0 0-1-16,7 0-1 15,-7-11-12-15,-1-8-1 16,5-6 2-16,-5-4 1 15,1-7-1-15,-4-3 5 16,-4-3-1-16,-2-6 2 16,-2-2 3-16,2-2 3 0,-5-1-1 15,-3 5 1-15,5 7 0 16,-3 5 0-16,-5 9 1 16,0 9 7-16,-4 6-1 15,0 8 1-15,0 4-3 16,0 0-1-16,0 22-3 15,0 16 1-15,-4 8 2 16,-9 8 0-16,-2 3-1 16,-2 3 0-16,5 2 3 15,-1-2-5-15,5-4 0 16,8-5 0-16,0-9-1 16,0-8 0-16,4-10 0 15,21-10 0-15,-1-11 1 0,9-3-1 16,5 0-1-1,5-13-4-15,-1-15-8 0,-2-2-2 16,1-5 5-16,-9-3 0 16,1 2 5-16,-3 2 4 15,-15 4 0-15,-5 10 1 16,-10 6 1-16,0 10 15 16,0 4 1-16,-21 0-6 15,-4 16-9-15,4 12 2 16,4 4-1-16,10 3 0 15,3-3-2-15,4 0 0 0,0-6-1 16,0-4 0 0,0-4 1-16,21-8-1 15,7-5 1-15,4-5-1 0,10 0 0 16,-2-5-6-16,5-17-10 16,-5-2 3-16,-2-5 1 15,-6 0-4-15,-11 4 11 16,-10 3 2-16,-1 6 3 15,-10 8 7-15,0 2 11 16,0 6 9-16,0 0-15 16,0 8-11-16,0 16 1 15,0 6 2-15,0 0-3 16,0 1 0-16,0-5 0 16,11-4 1-16,6-4-1 0,4-7-1 15,2-5 1 1,7-6 0-16,6 0 1 0,10 0 1 15,3-17-3-15,4-11-3 16,0-9-5-16,-13 0 4 16,-2-6 2-16,-23 1 1 15,-15 4 1-15,0 5 2 16,0 12 16-16,-32 5 5 16,-14 8-4-16,-11 3-1 15,1 5-7-15,-7 0-8 16,2 23-3-16,-7 9-3 15,6 0-115-15</inkml:trace>
  <inkml:trace contextRef="#ctx0" brushRef="#br0" timeOffset="20206.47">21689 11514 1618 0,'0'0'8'0,"0"0"21"0,0 0 13 0,0 0-7 0,-44 112-4 0,23-49-14 16,4 2-5-16,2 2-5 0,-6-3 0 0,-4-2-6 0,-11-3 0 0,-1 0-1 0,-9-1 0 0,-1-3 0 0,1-5-32 16,8-14-119-16</inkml:trace>
  <inkml:trace contextRef="#ctx0" brushRef="#br0" timeOffset="20927.59">21427 11524 1647 0,'0'0'6'0,"0"0"-5"0,0 0 27 16,0 0 7-16,0 0-11 0,0 0-9 15,-19 6 2 1,19-10 4-16,29-14-16 16,10-8-1-16,7-3-2 15,7-2 0-15,4-5-2 0,5-4 1 16,-1-3-1-16,0 2 1 15,-5 1 0-15,-3 9-1 16,-11 8 2-16,-13 6 0 16,-9 9 2-16,-4 8 0 15,4 0-1-15,5 10 1 16,3 19 2-16,1 11-3 16,-1 6-1-16,3 1 0 0,-3 2 0 15,-3 1-2 1,-1-5 0-16,-5 2-40 15,-2-7-381-15</inkml:trace>
  <inkml:trace contextRef="#ctx0" brushRef="#br0" timeOffset="24235.03">22812 11664 1520 0,'0'0'78'0,"0"0"-60"0,0 0 37 0,0 0-26 16,0 0 4-16,0 0-9 0,99-74-5 0,-95 67-2 0,-4-4-2 0,0 1-9 0,0-1-1 0,0 4 0 0,0 0 0 0,-8 3-4 15,-13-1 1-15,4 5-1 0,2 0 0 0,-10 0 0 0,1 0 0 0,-1 0 0 0,-3 6 0 0,3 4 1 0,4 2 0 0,-4 4 1 16,1 6 0-16,5 4 1 15,6 4 1-15,1 1-3 16,12-1 1-16,0-1 0 16,0-2-2-16,0-5 0 15,0-6-1-15,8-5 1 16,3-5 0-16,2-3-1 16,3-3 0-16,4 0 1 15,1 0-1-15,8-13 0 0,3-6-2 16,-4-5-7-1,6-6 0-15,-5-2 3 16,-4-1-4-16,-7-1 7 0,3 6 2 16,-7 3-1-16,-3 6 1 15,-7 2 1-15,1 9 0 16,-1 2 1-16,-4 2 1 16,0 4 3-16,0 0 5 15,0 0-6-15,0 0-4 16,0 14 2-16,0 9 1 15,0 4 1-15,0 4-3 16,0 1 0-16,0 1 0 16,0-5-1-16,0-5 0 15,0-2 0-15,0-8 1 16,0-2-1-16,4-6 0 0,7-2 0 16,3-3 0-16,6 0 0 15,-1 0-4-15,6-13-1 16,0-6-6-16,-4-3 1 15,-1-7 4-15,-4 2 1 16,-3-4 4-16,-6 3 0 16,-3 4 1-16,-4 3 0 15,0 4 0-15,0 2 1 16,0 7 2-16,0 2-1 16,0 3 1-16,0 3 3 15,0 0-3-15,0 0-3 0,0 17 0 16,0 4 1-1,0 3 0-15,0 0-1 0,0 2 0 16,0 0 0-16,0-4 1 16,0-4-1-16,0-5 1 15,4-5-1-15,5-4 0 16,-1-2 0-16,5-2 0 16,2 0-3-16,6 0 0 15,0-14 0-15,0-4-4 16,-6-5 2-16,2 1 2 15,-5 0 3-15,-3 0-1 16,-5 1 1-16,0 4 0 16,-1 5 0-16,1 2 0 15,-4 2 0-15,0 5 2 0,0 3 0 16,0 0-1-16,0 0 0 16,0 13 0-16,0 10 3 15,0 0-1-15,0 8-2 16,0-1 3-16,0-3-1 15,0 0-3-15,4-8 1 16,9-1-1-16,-1-5 0 16,5-3 0-16,7-4-7 15,5-6-29-15,-1 0-290 16</inkml:trace>
  <inkml:trace contextRef="#ctx0" brushRef="#br0" timeOffset="25017.47">23809 11584 1735 0,'0'0'7'0,"0"0"13"0,0 0 17 0,0 0-23 0,0 0-9 0,0 0-2 0,-195-16 4 0,161 31 4 0,1 3-5 0,5 5 2 0,13 3-3 0,2 2-3 0,13-2-1 0,0-2 0 16,0-4 1-16,3-7-1 0,22-7-1 15,13-4 0-15,-2-2 0 16,9 0-8-16,5-15-2 15,-7-11-7-15,-1-4 3 16,-2-6-1-16,-6-2 1 16,-15-2 7-16,-2 0 6 15,-13 2 1-15,-4-4 0 16,0 0 0-16,0-2 1 16,0-6 0-16,0 0 1 0,0 1 1 15,-8 9-3 1,0 8 0-16,-1 14 5 15,5 7-1-15,0 9 0 0,4 2 2 16,-3 13-4-16,-1 24-1 16,-6 20 10-16,3 6-4 15,3 6-1-15,0 0 0 16,4-2 2-16,0 0-4 16,0-7-2-16,0-7-1 15,0-13-1-15,0-10 0 16,8-12 0-16,9-6 0 15,-2-9 1-15,2-3 0 16,8 0-1-16,-1-8-1 16,1-14-6-16,3-4 0 15,-7-4 2-15,2-1 4 0,-6-3-4 16,-4 5 4-16,-9 9 1 16,-4 6 0-16,0 10 0 15,0 2 15-15,0 2-6 16,0 0-9-16,0 16 0 15,0 12 0-15,0 3 1 16,0-2-1-16,4 1 1 16,11-3 0-16,2-4-1 15,4-4 0-15,0-8 0 16,-2 0 0-16,2-7 0 16,-1 0-23-16,-3-4-17 15,-1 0-157-15</inkml:trace>
  <inkml:trace contextRef="#ctx0" brushRef="#br0" timeOffset="25377.41">24173 11189 1732 0,'0'0'3'0,"0"0"-1"0,0 0-1 0,0 0 28 0,0 0-17 0,0 0-9 0,89 25-2 0,-89-10-1 0,0 1 1 0,0-2 0 16,-19 0 0-16,-19-4-1 0,2-1 0 0,4-5 1 0,-2-4-1 0,15 0 1 0,-2 0 1 15,8-4-1-15,9-9 2 16,4 2-3-16,0-4 0 16,4 3 0-16,24 4-2 15,6 1-2-15,2 7-20 16,6 0-43-16,-6 0-363 16</inkml:trace>
  <inkml:trace contextRef="#ctx0" brushRef="#br0" timeOffset="25804.26">24540 11551 1664 0,'0'0'119'0,"0"0"-117"0,0 0 18 15,0 0 1-15,0 0 1 16,0 0-14-16,-147 95-3 16,147-58-2-16,0-6 0 0,0-5 0 15,0-4-1-15,24-9-1 16,1-5 0-16,9-7-1 15,6-1 3-15,1 0-2 16,9-19-1-16,-7-9-5 16,-1-2 0-16,-14-3 2 15,-7-1 1-15,-17 2 2 16,-4 2 1-16,0 6 3 16,-13 4 1-16,-12 8 6 15,-3 6-5-15,-5 6 3 16,-12 0-9-16,-19 6-4 0,-18 12-120 15</inkml:trace>
  <inkml:trace contextRef="#ctx0" brushRef="#br0" timeOffset="32316.75">4455 14708 1613 0,'0'0'16'0,"0"0"-16"0,0 0 0 0,0 0 19 0,0 0 18 0,0 0-19 0,0 0-6 0,-4 0-4 0,14 0-3 16,12-6-1-16,20-6 0 0,19-4 3 0,12-6 5 0,13-1-9 0,12-6 2 0,8-1 1 0,10-6-1 15,9-5-3-15,11 1-2 0,3 1 2 0,-1-2-2 0,-3 1 1 0,-12 4-1 16,-10 3 0-16,-10 2 0 16,-5 6 0-16,-3 0 0 15,-13 3 0-15,-1 2 0 16,-13 1 0-16,-9 2 0 16,-6 3 0-16,-9 0 0 0,-6 3 1 15,-6 2-1 1,-8-1 0-16,1 6 0 0,-10-5 0 15,-2 5 0-15,-9 4 4 16,0-2 3-16,0 2 1 16,-4-1 3-16,0 1-2 15,0 0-2-15,0 0-1 16,0-3 0-16,0 3-1 16,0 0 0-16,5-2 0 15,-5 2-2-15,0 0 3 16,0 0 1-16,0 0 0 15,0 0-3-15,0 0 2 16,0 0-3-16,0 0 0 16,0 0-1-16,0 0-1 15,0 0 1-15,0 0-2 0,0 0 1 16,0 0-1-16,0 0 1 16,0 0 0-16,0 0-1 15,0 0 0-15,0 0 1 16,0 0-1-16,0 0 1 15,0 0 0-15,0 0-1 16,0 0 0-16,0 0 0 16,0 0 0-16,0 0 0 15,0 0 0-15,0 0 0 16,0 0 0-16,0 0 0 16,0 0 0-16,0 0 0 15,0 0-2-15,0 0-4 0,0 0-9 16,0 0-16-16,0 5-14 15,0 1-42-15,4-6-1055 16</inkml:trace>
  <inkml:trace contextRef="#ctx0" brushRef="#br0" timeOffset="34503.94">26011 9919 1591 0,'0'0'25'0,"0"0"-25"0,0 0 0 16,0 0 39-16,0 0-8 0,0 0-25 0,4 0 0 0,5 0 4 0,2 0-4 0,10 0 1 0,11 0 1 0,14 0 0 0,3 0-3 0,16 0 0 15,9 0-2-15,7 0 0 0,10 0-1 0,-2 0 0 0,0 0-1 0,6 0 1 16,0 0 0-16,-6 0-1 16,5-1-1-16,-1 1 0 15,2-2 0-15,-6-1 0 16,2-1 0-16,-6 1 0 15,-11-3 0-15,-2 0 1 16,-9 2-1-16,-3-4 1 16,1 2-1-16,-8-2 0 0,0-3 0 15,2 4 1-15,-8-1-1 16,6-2 0-16,-3-1 0 16,-1 2 0-16,0-3 0 15,0-3 0-15,1 1 0 16,-1-4 1-16,-9 0-1 15,5 1 0-15,-9-2 0 16,-2 1 1-16,-1 0 1 16,-1-2-2-16,-4-2 0 0,1 2 0 15,-9-5 0 1,5 2 0-16,0-6 0 16,-4-5 0-16,-2 1 1 15,-2-6-1-15,0-1-1 16,-6-1 1-16,-3-2 1 0,-3 0 0 15,-5 5-1-15,0 1 0 16,0 3 5-16,0-1 7 16,-24 2-2-16,-1 1-1 15,-9-3-2-15,-2 2-1 16,0 0-1-16,-10 1 0 16,1 2-1-16,-8-2 1 15,0 2-2-15,-12 0-2 16,3 0 0-16,-3 5 1 15,-1 6-1-15,2 2 0 16,-6 8 6-16,1 3-4 16,-8 3-1-16,-5 3-1 15,-5 0 2-15,2 0-3 0,3 0 1 16,5 0-1-16,10 0 3 16,-1 0-3-16,-6 0 1 15,14 0-1 1,-7 0 1-16,7 0-1 0,3 3 0 15,-6 1 0-15,3 2 0 16,-1 2 0-16,2 1 0 16,-5 5 0-16,-3-1 0 15,3 3 0-15,-6 0 0 16,2 2-1-16,1 0 1 16,3 0 0-16,1 2 0 15,10 2 0-15,10 0 0 0,-3 0 0 16,5 2 1-16,1 0-1 15,2 2 0-15,-2 5 0 16,2-1 0-16,-2-1 0 16,-1 4 0-16,5-1 0 15,0 1 0-15,-2 2 0 16,2-1 1-16,2 2-1 16,5-3 0-16,1 4 0 15,9-3 0-15,2 2 0 16,4 0 0-16,1 1 0 15,5 0 1-15,-3-4 0 16,3 1-1-16,3 1-1 16,0 2 1-16,4 1 0 0,0 0 0 15,0 1 0 1,0-2 0-16,25-2 1 0,11-3 0 16,17-5 1-16,13 2-2 15,6-5 0-15,6-4 1 16,9-1 0-16,-2-2 0 15,14-3-1-15,-3-2 0 16,16-6 0-16,9-6 0 16,-1 0 0-16,7 0 0 15,7-18-2-15,1-7-19 16,3-8-23-16,-15-1-112 16</inkml:trace>
  <inkml:trace contextRef="#ctx0" brushRef="#br0" timeOffset="36992.93">3991 14512 335 0,'0'0'605'0,"0"0"-585"0,0 0 209 0,0 0-47 0,0 0-71 0,0 0-17 0,0 0-19 0,-131 24-39 15,118-21-12-15,5 1-8 0,4 5-4 0,4-3-7 0,0 2-3 0,0 0-1 0,0 2 1 0,0-3 3 0,12-1-1 0,5-1-1 16,7 3-1-16,8-4 0 15,10 2 0-15,2 3 3 16,5 1-3-16,8-3 0 16,5 1-1-16,7-2-1 15,4-2 1-15,5 0 1 16,11-4-2-16,2 0 1 0,2 0-1 16,2 0 1-16,-14-8-1 15,14-6 0-15,-6 1 1 16,2-6 0-16,11-4-1 15,4 2 1-15,1-2-1 16,2 2 0-16,1-2-1 16,-4 2 2-16,1-2-2 15,-5 0 2-15,-7 1-1 16,-6-6 0-16,-4 3 0 16,2 3 0-16,-5-2 1 15,-5 0-1-15,1 2-1 16,-6-4 1-16,2 2-1 0,-8-2 0 15,-1-1 1-15,-3 2 0 16,-1-2 0-16,-8-3-1 16,-4 3 1-16,-5-3-1 15,1-3 1-15,-3 1 0 16,-2-2 0-16,-2 0-1 16,-6 0 1-16,-4 0 0 15,-3-1 0-15,-4 0 0 16,0-3 0-16,-3-7 0 15,-4 1 0-15,-3-6 1 16,-7-2-1-16,-4-6 1 16,0 0-1-16,0-2 2 15,0 3-2-15,-8 3 0 16,-9 3 2-16,-2 1-2 0,-2 1 4 16,1 3-2-16,-5 2 1 15,0 0 1-15,1 4 6 16,-5 0-2-16,-3 1 0 15,0 4-4-15,-10-1 2 16,2 5-1-16,-9-1 0 16,-4 1-2-16,-4 4 0 15,-9 1 0-15,1 2-1 16,3 0 1-16,-6 1-2 16,1 2 1-16,3 5 0 15,-6-1 0-15,-4 7 1 16,4 4 0-16,2 0 0 0,-2 5 0 15,-4-2-2 1,5 1 1-16,-1 2-1 0,0 0-1 16,2 0 2-16,-6 0-1 15,-7 0-1-15,-5 9 1 16,-1 0 0-16,-2 0-1 16,8-1 1-16,-1-1 0 15,1 4-1-15,3-2 1 16,0 4-1-16,4-3 2 15,-3 4 0-15,3 2-1 16,4-2 1-16,-2 5 0 16,-2-5 0-16,0 3-2 15,4 2 3-15,-2 0-3 0,5 1 1 16,7 2 0-16,3 2-1 16,8-2 0-16,3 3 0 15,5-2 1-15,1 1-1 16,2 1 0-16,2-2 1 15,0 4-1-15,2 2 0 16,2 2 1-16,-4 1-1 16,3-1 1-16,3 0-1 15,2 1 0-15,9-2 1 16,-2 2-1-16,4 2 0 16,2 0 0-16,1 3 0 15,7-1 0-15,-3 6 0 16,3-2 0-16,3 8 0 15,-4-2 0-15,-1-2 0 0,5-2 0 16,4-2 1 0,0-2-1-16,0 2 0 0,0 0 0 15,0 1 0-15,13 5 1 16,12-2-1-16,0 2 0 16,-6 0 0-16,5-6 0 15,-3-2 0-15,0-1 0 16,-10-5 0-16,3-1 1 15,-3 0-1-15,6 1 0 16,-2-1 0-16,2 5 0 16,8-9 0-16,-1 3 0 15,1-4 0-15,3 1 0 0,1 1 1 16,-1-9-1-16,1 3 0 16,9 0 0-1,-2-4 0-15,5 1 0 0,-1-3 0 16,6-2 0-16,-1 0 0 15,8-2 0-15,4-2 0 16,7-2 0-16,14-4 0 16,0-4 1-16,7 0-1 15,-2 0 0-15,-11-10 0 16,-1-2-7-16,-22-6-74 16</inkml:trace>
  <inkml:trace contextRef="#ctx0" brushRef="#br0" timeOffset="38810.58">9484 12882 1427 0,'0'0'8'0,"0"0"20"0,0 0 69 0,0 0-18 0,0 0-49 0,0 0-12 0,0 0 8 0,-8-74-4 15,-5 65-4-15,2 6-10 0,-6-2-2 0,1 3 2 0,-4 2-7 0,-5 0 8 0,4 0-6 0,-4 0 0 0,1 0 0 0,-1 2 0 0,0 10 1 0,7 3-4 0,-7 0 2 16,4 5 1-16,4 0-3 0,2 1 2 0,2 1-1 15,9 2 0-15,4-2 0 0,0-2-1 16,0-2 0 0,0-4 0-16,0 0 0 0,11-2 2 15,10-2-1-15,0-2-1 16,3 0 1-16,1-2-1 16,0 0 0-16,-1 2 0 15,1 0 0-15,3 0 0 16,-3 2-1-16,0-2 1 15,-1 0-1-15,-5 4 2 16,-2-4-1-16,4 0 0 16,-9 2 0-16,-3 1 0 15,-1 1 1-15,-8 2-1 16,0 1 0-16,0 0 0 0,0 0 0 16,0-1 1-16,0-1 0 15,-14-1 0-15,-1-1 2 16,-6 0-2-16,1-1 2 15,-5-1 2-15,0-3-1 16,-3 5 0-16,-4-7-1 16,3-2 3-16,-3-1 1 15,-2-1-2-15,5 0-2 16,1 0 1-16,3 0-3 16,-3-11 2-16,7-2-2 15,6-3 0-15,2-2-1 16,5-5-3-16,8-1-4 0,0 2-19 15,0 1-1 1,0 6-45-16</inkml:trace>
  <inkml:trace contextRef="#ctx0" brushRef="#br0" timeOffset="40549.71">9777 13258 1640 0,'0'0'14'0,"0"0"6"0,0 0 8 0,0 0-23 0,0 0-5 0,0 0 0 15,0-5 1-15,0 0 2 0,0 4 5 0,14-3-1 0,-3 0-5 0,2-5-1 0,3 4 0 0,-3-6-1 16,2 1 0-16,-2 0 0 0,-1 0 0 0,1 0-1 0,-6 0-5 16,1-1 0-16,-2-1 5 15,-3-1-2-15,-3 3 0 16,0-2 1-16,0 0 2 16,0 2 0-16,0 0 0 15,0 4-1-15,0-2 1 16,-9 4 1-16,-2 0 2 0,-1 2-1 15,-1-1 5 1,5 3-2-16,-5 0 1 0,6 0 2 16,-7 0-5-16,7 0 4 15,-5 3 2-15,-1 7 1 16,6-2 0-16,-1 2-5 16,-2 2-2-16,7 0 0 15,3 2-2-15,-4 0 0 16,4 0-1-16,0 0 1 15,0 0 0-15,0 0-1 16,0-2 0-16,0 1 1 16,0-2-1-16,0 0 1 15,0-4-1-15,0 1 2 16,0-2-2-16,0 5 0 0,0-5 1 16,0 1 0-16,0-1-1 15,0 1 1-15,4-1-1 16,3-2 0-16,3 4-1 15,-3-5 2-15,1 6-1 16,5-2 0-16,-1-1 1 16,-3-1-1-16,6-1 0 15,-2-2 0-15,-5 0-1 16,5 2 1-16,-5-3 0 16,3-1 0-16,2 0 0 15,3 0 0-15,1 0 0 16,0 0-2-16,-6 0 0 15,6 0-2-15,-2-1 2 0,-1-5-4 16,-3-2 0-16,2-1 1 16,-1 0-4-16,1-1 3 15,2-1-5-15,-5 0 6 16,1-1 1-16,-4-2 2 16,3 0-5-16,1 0 5 15,-3 2 1-15,-2-2-2 16,-3 0 3-16,1-1 0 15,0-1 0-15,0 2-1 16,-4 0 1-16,4 2 0 16,-4 0-1-16,0-1 0 15,0 5 1-15,0-1 0 16,0-1 3-16,0 4-3 0,0 0 5 16,0 0 9-16,0 4 4 15,-8-1-11-15,4 2-6 16,-3 1 3-16,-3 0 2 15,6 0-1-15,-7 0 1 16,1 0 0-16,-1 0-1 16,4 0 0-16,-7 4-3 15,7 4 1-15,-1 0-3 16,2 2 3-16,3-2-2 16,3 2 2-16,-4 2-2 15,0-2-1-15,4 2 2 16,0 0-1-16,0 1-1 15,0-2 0-15,0 2 1 16,0-4 0-16,0 1 0 0,0 1 0 16,0-2-1-16,0 2 1 15,0-4 0-15,0 3-1 16,0 0 0-16,4-2 1 16,0 1-1-16,5-3 0 15,-5 0 0-15,0 0 0 16,-1 3 0-16,1 0 0 15,4-1 0-15,-2-1 0 16,1-1 0-16,-3 0 0 16,9 1 0-16,-5-3 1 0,-1 0-1 15,1-2 0 1,1 2 0-16,3-2 0 0,5 0 1 16,4-2-1-16,-2 0 0 15,5 0 0-15,5 0-7 16,1-12-15-16,-7-2-156 15</inkml:trace>
  <inkml:trace contextRef="#ctx0" brushRef="#br0" timeOffset="50150.94">9671 13747 1698 0,'0'0'0'0,"0"0"1"0,0 0 0 0,0 0 12 16,0 0-1-16,0 0 2 0,-11 103 0 0,11-59-1 0,0 6-4 0,0 8 7 0,0 6-10 0,0 11-2 0,0-5 0 0,15 6-1 15,2 1 2-15,0-1-3 0,-5 0 0 0,-9-13-2 16,1-6 1-16,-4-7-1 16,0-9 0-16,0-16 0 15,0-6 0-15,0-11 0 16,0-4 0-16,0-4 0 16,0 0-3-16,0-17-18 0,-11-5-60 15,-10-4-399-15</inkml:trace>
  <inkml:trace contextRef="#ctx0" brushRef="#br0" timeOffset="50459.48">9308 14536 1700 0,'0'0'1'0,"0"0"2"16,0 0-3-16,0 0 15 15,0 0-2-15,0 0-7 16,140 74-1-16,-100-51 5 16,5-2-5-16,-9 5-3 15,2 2-1-15,-6-2 1 16,-7 2-2-16,-1-1 0 15,-8-1 0-15,1-4-1 16,-4-4-23-16,-6-5-131 16</inkml:trace>
  <inkml:trace contextRef="#ctx0" brushRef="#br0" timeOffset="50682.78">10120 14520 1752 0,'0'0'4'0,"0"0"3"0,0 0 12 16,0 0-2-16,-159 113-5 15,131-69-6-15,-4 0-3 16,3 6-3-16,1 3 0 15,-14 14-2-15,-11 1-68 16</inkml:trace>
  <inkml:trace contextRef="#ctx0" brushRef="#br0" timeOffset="51701.14">6657 15587 1406 0,'0'0'107'0,"0"0"-61"0,0 0 46 0,0 0-28 0,0 0-42 0,0 0-18 0,0-16-3 0,0 25 2 0,3 9 13 0,22 8-9 0,0 5 3 0,-1 5 1 16,1 0-6-16,0-1 0 0,-1 7-2 0,5-4-1 0,-5-1-1 0,1 2 0 15,0-3 0-15,-1 0-1 16,-3-4 0-16,-2-2 0 15,-2-6 0-15,0-2 2 0,-6-8-2 16,-1-6-1-16,-6-4 1 16,0-4 0-16,-1 0 1 15,-3 0 2-15,8-4-1 16,1-14-1-16,3-8-1 16,5 2 2-16,-6-6-2 15,2-2 0-15,-1-3 0 16,-5-1-1-16,7-4 1 15,-7-2-1-15,1-2 1 16,1-4-1-16,-1 2 0 16,5 2-1-16,-2 7 2 15,7 6-1-15,-3 5 1 0,-2 5 0 16,-5 5 0 0,-1 8 0-16,-1-1 0 0,-6 6-1 15,4 1 1-15,-1 2 0 16,1 0 0-16,0 0-1 15,-4 14-3-15,0 8-23 16,0 2-194-16</inkml:trace>
  <inkml:trace contextRef="#ctx0" brushRef="#br0" timeOffset="66387.39">7504 15749 910 0,'0'0'585'0,"0"0"-570"0,0 0 6 0,0 0 65 0,0 0-35 0,0 0-40 16,0 0 2-16,0-14 6 0,0 14-2 0,0 0-8 0,-10 14-7 0,-1 3 6 0,-6 6 2 0,9 3-3 15,1 1-2-15,1 0-2 0,6 0 4 0,0-4-4 0,0 4 0 0,0-5 0 0,0 0-2 0,0 0-1 0,17-8 0 0,-6 0 1 0,10-2-1 16,0-6 0-16,0-2 0 16,7-4-17-16,1 0-46 15</inkml:trace>
  <inkml:trace contextRef="#ctx0" brushRef="#br0" timeOffset="67915.47">7593 15386 1668 0,'0'0'25'0,"0"0"-23"0,0 0 2 0,0 0 3 0,0 0-2 15,0 0-3-15,-4 10 6 0,11 2 1 0,1 3-1 0,-8-2-3 0,0-5 0 0,0-2 0 0,0 2 1 0,0-4 0 0,-11-4-4 0,-6 0 0 16,5 0 0-16,-5 0 0 0,6-14 0 15,-2-5 0-15,13-2-2 16,0 0 1-16,0 8-1 16,0 5-1-16,3 6-1 15,18 2-45-15,4 0-664 16</inkml:trace>
  <inkml:trace contextRef="#ctx0" brushRef="#br0" timeOffset="68122.09">7523 15429 1559 0,'0'0'86'0,"0"0"-43"0,0 0-6 0,0 0-4 0,0 0-20 0,0 0 0 0,-8-6-10 0,8 6 3 0,0 4 0 16,0 9-2-16,0-3-1 0,0-2-2 0,8-4-1 0,5 0 0 0,-2-4 0 0,-1 0 0 0,-3 0 0 0,5 0-1 0,-3-16 1 15,-5-1-3-15,-4-2-1 0,0 5 1 0,0 4 2 0,-13 3 0 0,-3 3 0 0,3 4 0 0,6 0 0 0,3 0-5 0,4 12-7 0,-4 15-39 0</inkml:trace>
  <inkml:trace contextRef="#ctx0" brushRef="#br0" timeOffset="68906.98">7498 15352 1637 0,'0'0'13'0,"0"0"-12"16,0 0 5-16,0 0 31 15,0 0-14-15,0 0-12 16,-15 77 7-16,19-70-11 16,7-3-2-16,10-4-4 15,-4 0 3-15,7 0-2 0,1-7 5 16,-6-12-4-16,-2 1-3 15,-13 1 0-15,-4 0-2 16,0 1 1-16,-4 4-3 16,-24 4 2-16,3 6 2 15,0 2 0-15,5 0 1 16,4 0-1-16,3 0 0 16,9 13 0-16,4 2-1 15,0 3-2-15,0 2-60 16</inkml:trace>
  <inkml:trace contextRef="#ctx0" brushRef="#br0" timeOffset="69753.42">8356 15574 905 0,'0'0'630'0,"0"0"-576"0,0 0 15 0,0 0-7 0,0 0-34 0,0 0-10 0,-74-76 0 0,50 76-4 0,-5 0-9 0,-3 0 3 0,0 14-4 0,0 12-1 16,-2-2-1-16,5 7-1 0,8-6 0 0,14-2-1 0,7-2 0 0,0-2 0 16,0-1-1-16,7-5 1 15,14-2 0-15,0 1 0 0,4-6-1 16,-8 2 0-16,-2-3 0 15,2-3-1-15,-6 4-2 16,6 3 3-16,-5-1 0 16,-3 2 0-16,-1 5 0 15,-1-4 1-15,3 3 0 16,-10-1-1-16,4-3 0 16,-4 3 1-16,0-3 0 15,0 2 0-15,-10 3 1 16,-18-2-1-16,-4-1 0 15,-14 1-1-15,6-4 2 16,-9-3-1-16,0-3 0 16,3-3 0-16,3 0 1 0,9 0-1 15,15-16 0-15,9-3-7 16,10-8-22-16,4 0-57 16</inkml:trace>
  <inkml:trace contextRef="#ctx0" brushRef="#br0" timeOffset="70079.81">8356 15574 1767 0</inkml:trace>
  <inkml:trace contextRef="#ctx0" brushRef="#br0" timeOffset="70136.19">8356 15574 1767 0,'315'6'12'0,"-323"7"-11"0,5 12 5 0,-7 8 7 0,6 1-10 0,-3 4 0 0,-1-2-1 0,8-2 1 15,-6-6-2-15,6-6-1 0,0 0 0 0,0-8-1 0,0-1-39 0,0-9-340 0</inkml:trace>
  <inkml:trace contextRef="#ctx0" brushRef="#br0" timeOffset="70392.28">8442 15190 1751 0,'0'0'2'0,"0"0"-1"16,0 0-1-16,0 0 8 0,0 0 1 15,0 0-4 1,111 40 0-16,-103-12-3 16,-8-2 1-16,0-6-1 0,-4 2 1 15,-30-5 1-15,2 0 0 16,-4-3-1-1,4-9-1-15,3-5-2 0,-1 0 1 16,11 0 2-16,2-19-2 16,9-4 0-16,8 2 4 15,0 7-5-15,0-2 0 16,0 10 0-16,4 2 0 16,25 4-15-16,3 0-63 15,6 14-964-15</inkml:trace>
  <inkml:trace contextRef="#ctx0" brushRef="#br0" timeOffset="71252.21">9328 15597 1726 0,'0'0'11'0,"0"0"-3"0,0 0 26 0,0 0-11 16,0 0-14-16,0 0-3 0,-183-95 5 0,147 95-3 0,-2 0-2 0,-6 14-1 0,2 10 0 0,6 7 0 0,2 3-1 0,15 2-1 0,10 2-1 0,9-1-1 0,0 1 1 15,0-9-2-15,25-6 0 0,9-4 0 0,2-7 1 0,-4-6 0 0,-4-1-1 16,1-5-1-16,-5 0-2 16,1-13 3-16,-4-7 0 15,0-6-2-15,-10-4 1 16,-2-6 0-16,-5-4 1 15,0-5 0-15,0 0 0 16,3-4 0-16,7 5-1 16,1 12 1-16,-2 10 0 15,-2 12 0-15,7 10 0 16,2 0 0-16,5 22 0 16,7 14 0-16,-3 8 1 15,-8 1-1-15,-6 1 1 0,-6-2-1 16,-5-8 0-16,-4-8 0 15,0-6 0-15,0-10 0 16,0-6 0-16,0-6 1 16,0 0-1-16,-4-11 0 15,-17-14-2-15,4-11 1 16,6-7 0-16,3-4 1 16,8-6 0-16,0 7 0 15,0 3-1-15,8 10 1 16,24 11 0-16,10 8 0 15,-2 10-2-15,9 4 1 16,0 8 1-16,0 24 0 0,-9 1 0 16,-2 10 1-1,-17 2 0-15,-6-1 0 0,-2 6-1 16,-1-4 0-16,-5-2-18 16,3-6-347-16</inkml:trace>
  <inkml:trace contextRef="#ctx0" brushRef="#br0" timeOffset="92814.06">2729 15942 1653 0,'0'0'43'0,"0"0"-37"0,0 0 11 0,0 0 23 0,0 0-15 0,0 0-15 0,0 0-1 0,0 0 6 0,0 0-7 0,-137-69 8 0,113 65-5 15,1 4-5-15,-8-4-2 0,-5 4-2 0,-5 0 2 0,5 0 1 0,-4 0-4 0,2 0 1 0,2 10-1 16,-6 7 1-16,-3 4-2 15,5 2 2-15,-5 4-2 0,9 3 1 16,3 7 0 0,13-1 1-16,3 4-1 0,5 0 0 15,6 0 0-15,6 4 1 16,0-3-2-16,0 5 0 16,0-7 0-16,10 6 1 15,15-1-1-15,7-4 1 16,-4 0-1-16,4-4 0 15,6-10 0-15,-5 2 0 16,3-10 1-16,-2 0-1 16,2-6 0-16,5-6 0 0,-8-6 2 15,3 0-2 1,1 0 1-16,-1 0 0 0,6-6 0 16,2-9-1-16,-3 0-1 15,-1 1 1-15,2-7-13 16,-6 2-29-16,-8-6-17 15,3 0-325-15</inkml:trace>
  <inkml:trace contextRef="#ctx0" brushRef="#br0" timeOffset="93298.31">2895 16321 1741 0,'0'0'29'0,"0"0"-28"0,0 0 17 0,0 0 0 0,0 0-13 0,0 0-3 0,-98 58 3 0,94-32 0 16,4-4 0-16,0 2 1 0,0-2-1 0,0 0-3 0,0-5 0 0,8 0-2 0,12-3 2 0,-2-3-1 0,2-9 0 15,-1-2-1-15,2 0 0 0,8-2 1 16,3-13 1-16,-4-7-2 16,-7 0 0-16,-4-5-6 15,-9 4 2-15,-8 1 0 16,0 4 2-16,0 0 2 15,-8 2 0-15,-24 1 3 16,-6 2-3-16,-2-1 3 16,-1 2 4-16,1 6-1 15,-2 1-3-15,10 5 0 16,0 0-2-16,7 0 0 16,8 0-1-16,0 6-1 15,13 6 0-15,4 7-11 16,0-1-16-16,0-5-45 0,13 1-538 15</inkml:trace>
  <inkml:trace contextRef="#ctx0" brushRef="#br0" timeOffset="93745.99">2895 16321 1742 0</inkml:trace>
  <inkml:trace contextRef="#ctx0" brushRef="#br0" timeOffset="94177.7">2895 16321 1742 0,'277'-4'14'0,"-277"4"-4"0,0 0 19 0,0 0-23 16,0 0-5-16,0 0 0 0,0 17 2 0,13 5 2 0,-5 1-1 0,1 3-1 0,-1-2-2 0,-1 2 0 0,3 0-1 0,-2-1 0 0,-5-6 0 0,1-9 1 0,0-2-1 0,-4-3 0 0,0-5 0 0,0 0 0 15,0 0 0-15,0-5 2 0,0-17-1 0,0-4-1 0,0-2-1 0,0 2 1 0,-4-4 1 0,-7 6-1 0,7-2 0 0,4 3 0 0,0 6 0 16,0 2 0-16,0 7-1 15,4 0 1-15,11 8-1 16,-2 0 1-16,8 0 0 16,2 3 0-16,1 15 0 15,7 1 0-15,-9 3 0 0,-1 5 0 16,-4-5 0 0,-9 0 0-16,-1-4 0 0,-7 0 0 15,0-4 0 1,0-6 1-16,0 0-1 0,0-6-1 15,0-2 1-15,0 0 0 16,0 0 0-16,-11-6 0 16,-10-12 0-16,0-4 0 15,6 4-2-15,2-8 2 16,9-1-1-16,4 4 1 16,0 1 0-16,0-1-1 15,0 1 1-15,13 9-1 16,6 0 0-16,2 5 1 15,0 6-1-15,0 2 1 0,0 0 0 16,2 0 0-16,-3 0 0 16,5 10 1-1,-8 8 0-15,-2 4 1 0,-2 4-1 16,-9-2 0-16,4 7-1 16,-2-9 1-16,1 4-2 15,1-8 1-15,-5 4 0 16,1-4-5-16,6-4-42 15,-6-9-294-15</inkml:trace>
  <inkml:trace contextRef="#ctx0" brushRef="#br0" timeOffset="94555.44">3843 16190 1710 0,'0'0'39'0,"0"0"-36"0,0 0 15 0,0 0 1 0,0 0-13 0,0 0 1 0,-21 94-2 0,21-49 3 0,0 5-2 0,9 8-4 0,3 9 0 0,5 0-1 0,-6-1 0 0,2 1-1 16,3-8 1-16,-3-2-1 0,2-11-2 0,6-6-6 0,-4-10-19 0,-2-12-71 15,-2-14-915-15</inkml:trace>
  <inkml:trace contextRef="#ctx0" brushRef="#br0" timeOffset="94892.22">3733 16262 1724 0,'0'0'6'0,"0"0"-5"15,0 0 26-15,0 0-6 16,0 0-16-16,0 0-4 16,127-102 0-16,-95 102-1 15,-4 0 0-15,-3 0 0 16,-4 19 3-16,-6 6 0 0,2 1 3 15,-13 2-4 1,-4 2 0-16,0-1-1 0,0 1 0 16,-11-3 1-16,-14 4-1 15,0-5-1-15,1-2 0 16,7-2-1-16,1-8-2 16,3-6-27-16,6-3-129 15</inkml:trace>
  <inkml:trace contextRef="#ctx0" brushRef="#br0" timeOffset="95078.26">3733 16262 1657 0</inkml:trace>
  <inkml:trace contextRef="#ctx0" brushRef="#br0" timeOffset="96378.7">3733 16262 1657 0,'421'-76'111'0,"-429"76"-110"0,2 0 12 0,2 0 7 0,4 14-17 0,0 9-2 16,0-2 3-16,0 2 4 16,10-2-3-16,1 8-3 15,1-8 0-15,5 6-2 16,4-5 1-16,-4-4-1 15,2 0 2-15,-2-12-2 0,3-2 0 16,-4-4-5 0,4 0-2-16,-2 0 4 15,2-18 1-15,-4-6-3 0,-9-2-2 16,-1-1 0-16,-6 0 4 16,0-4 1-16,0 3 2 15,0-1 0-15,0 6-1 16,0 2 2-16,0 6 1 15,0 5 4-15,0 6 1 16,0 0-3-16,0 4 0 16,0 0-1-16,0 0-1 15,0 4-2-15,0 19 1 0,0 4 1 16,7 3-1-16,5 7 1 16,12-10-1-16,-3 3 0 15,-4-6-1-15,2-1 0 16,-5-6 0-16,6 0 0 15,-8-7 1-15,5-7 0 16,-2-3-1-16,6 0 1 16,0 0 0-16,7-3-1 15,-3-11-2-15,-4-8 0 16,3-6-2-16,-12-2-2 16,5-7 3-16,-10-3-1 15,-3-10 3-15,5-2-1 16,-9-6 2-16,0 0-1 15,0 0 2-15,0-1-1 16,0 11 0-16,0 6 0 0,0 4 0 16,-5 11 1-16,-3-4 0 15,1 9 3-15,-1 8 0 16,2 4 1-16,-1 10 0 16,3 0 3-16,-4 0 3 15,-1 0-6-15,5 0-3 16,4 24-2-16,0 10 0 15,0 8 1-15,0 6-1 16,0 0 4-16,13 2-2 16,6 0 3-16,-2-1-2 15,8-1 0-15,-4-2-1 0,3 2 0 16,1-8-1-16,-2-4-1 16,7-3 1-16,-5-8-1 15,3-6 0-15,-9-7 0 16,6-7 1-16,-1-1 0 15,1-4-1-15,3 0 1 16,7-17-1-16,-13-6-3 16,9-4 1-16,-16-10-6 15,-2 3 1-15,-5-6 2 16,-8 0 0-16,0 7-1 16,0 4 3-16,0 11 1 15,0 12 2-15,-8 2 2 16,-5 4 1-16,5 0 10 15,-5 0-6-15,-2 18-5 0,5 10 0 16,10 6-2-16,0 2 2 16,0-1-2-16,10 2 1 15,14-11 0-15,5-3 1 16,3-6-1-16,0-7 0 16,6-2-1-16,-2-8 0 15,0 0 0-15,2 0-1 16,-6-4-8-16,-3-10-7 15,-5-3-5-15,-10-6 5 16,-11 2 5-16,-3-2 6 16,0 2 3-16,0-6 2 15,-20 4 0-15,3-4 2 0,5 5 0 16,5 4 5 0,7-1-2-16,0 6 4 0,0-4-4 15,0 8-3-15,19-2-2 16,5 8-1-16,5 3 1 15,-5 0 0-15,14 0 0 16,-9 3 0-16,-1 12 0 16,0 7 3-16,-7 0-2 15,-6 0-1-15,-5 6 2 16,-10-6-2-16,0 4 2 16,0-8-2-16,0 0 1 15,-13-10-1-15,-3-6 1 16,-1-2 1-16,0 0 0 15,-2 0 0-15,2-15 3 16,0-16 1-16,2-3-5 0,2-8-1 16,1-6 0-16,-5-1-1 15,6 3-11-15,2 7-19 16,5 6-38-16,0 17-147 16</inkml:trace>
  <inkml:trace contextRef="#ctx0" brushRef="#br0" timeOffset="96714.72">4741 15980 1808 0,'0'0'13'0,"0"0"-13"0,0 0 0 16,0 0 6-16,208-93-6 0,-113 62 0 0,-6 4 1 0,-7 2-2 0,-16 4-18 0,-17 0-310 0</inkml:trace>
  <inkml:trace contextRef="#ctx0" brushRef="#br0" timeOffset="164720.53">25346 11047 1511 0,'0'0'27'0,"0"0"52"16,0 0-17-16,0 0-19 16,0 0-22-16,0 0 1 15,0 0-14-15,-38-13-1 16,19 30-1-16,-6 14 3 15,-3 13-2-15,3 11 0 16,-3 9-1-16,7 5 0 16,-4 4-2-16,1 2-1 15,-1 2-2-15,-3 2 2 16,3-1-2-16,-4-2-1 16,1-3 0-16,0-4 2 15,-6-8-2-15,15-1 0 0,-6-8 0 16,8-3 0-16,9-9 0 15,-1-10 0-15,9-8-1 16,0-10-3-16,0-8-22 16,6-4-39-16,18-5-353 15</inkml:trace>
  <inkml:trace contextRef="#ctx0" brushRef="#br0" timeOffset="165239.41">25901 11383 1383 0,'0'0'23'0,"0"0"41"0,0 0 36 16,0 0-2-16,0 0-63 0,0 0-15 0,-49 0 8 0,41 0-4 0,4 7-15 0,-5 12 0 0,9 12-3 0,0 5 0 0,0 8-1 0,0 4-1 15,0 0-2-15,0 3-1 0,0-4 1 16,0-3-2-16,0-5 0 16,0-10 0-16,0-4 0 15,0-7 0-15,0-9-14 0,0-9-45 16,0 0-195-16</inkml:trace>
  <inkml:trace contextRef="#ctx0" brushRef="#br0" timeOffset="165532.66">25529 11325 1690 0,'0'0'3'0,"0"0"8"0,0 0 15 16,0 0 9-16,0 0-23 16,0 0-11-16,44-52-1 15,-6 43 2-15,7-2-2 16,12 1 1-16,4-2-1 16,5 2-1-16,-1 3-8 15,-5 2-53-15,-10 3-287 16</inkml:trace>
  <inkml:trace contextRef="#ctx0" brushRef="#br0" timeOffset="166098.15">26071 11650 1657 0,'0'0'17'0,"0"0"-1"16,0 0 15-16,0 0 0 16,0 0-20-16,0 0-8 0,0-13 2 15,14-6 1-15,6-3-2 16,5-2-3-16,0 2-1 15,-1 0 0-15,-5 2 0 16,-2 1-1-16,-5 2 1 16,-7 1-3-16,-5 4 1 15,0 2-2-15,0-1 1 16,0 4 1-16,-5-1 0 16,-10 0 1-16,-2 2 1 15,5 2 0-15,-1 1 2 16,-2 2 5-16,1 1 0 15,-6 0-4-15,1 0 0 16,-2 10-3-16,0 8 3 0,10 5-1 16,1 2 2-1,3 6-1-15,3-2 1 0,4-1-3 16,0 2 1-16,0-2-1 16,0-3 0-16,0-4-1 15,0-1 0-15,15-4 0 16,10-6 1-16,-5-2-1 15,9-8 0-15,-1 0 0 16,10 0-4-16,-6 0-27 16,-3-14-49-16,-12-4-902 15</inkml:trace>
  <inkml:trace contextRef="#ctx0" brushRef="#br0" timeOffset="166421.75">26071 11650 1620 0</inkml:trace>
  <inkml:trace contextRef="#ctx0" brushRef="#br0" timeOffset="167076.2">26071 11650 1620 0,'321'-264'93'0,"-321"261"-86"0,0 2-2 0,0 1-5 0,0 0 1 0,15 0-1 0,9 8 3 0,-3 10 1 0,-4 6 0 0,-9 0-1 0,-4 6-2 0,-4 0 0 0,0 1 0 0,0-2 0 16,0-4 1-16,-8-4-4 0,-5-4 4 0,5-8-2 0,4-4 0 0,4-5 0 0,0 0 0 0,0 0 0 0,0-13 0 0,0-11-9 0,0-3 5 0,0-6 4 0,16 1 0 16,4-2 0-16,9 0 0 15,-4 1 0-15,-5 6 0 16,-3 3 0-16,-5 2-1 16,-5 4 1-16,-1 1 1 0,-6 8 3 15,4 3 0 1,-4 2 0-16,0 4 9 0,0 0-2 15,0 0-2-15,0 0-4 16,0 0 0-16,0 5-5 16,-13 15 2-16,1 6-1 15,-5 3 2-15,2 3 1 16,2 2-2-16,5-2 2 16,4-5-4-16,4 2 3 15,0-8-2-15,0-2 0 16,0-5 0-16,16-5 0 15,1-5-1-15,7-1 0 16,1-3 1-16,3 0-1 0,1 0 0 16,-1-4-1-16,1-9-1 15,3-8-3-15,-4-1-5 16,2-4-8-16,-7-2 7 16,-2-2-3-16,-4 0 9 15,-6 0 4-15,-7-2 1 16,2 4 1-16,-6-1 0 15,4 1-1-15,-4 5 0 16,0-2 3-16,0 3 0 16,0 0 1-16,0 4 1 15,0 4-3-15,0 2 1 16,0 4 2-16,0 4 1 16,0 4-2-16,0 0 3 0,0 0 0 15,0 0-4-15,0 6-3 16,0 14 0-16,0 5 0 15,0 8 1-15,-4 3 1 16,-2 2-1-16,2 1 1 16,1-3 0-16,-5 0-1 15,4-2 2-15,1 0-2 16,3-2 1-16,0-2-2 16,0-4 1-16,0-4-1 15,0-4 0-15,0-6 0 16,11-4 0-16,6-2 0 15,2-6-1-15,9 0-8 0,6 0-12 16,-9 0-26 0,-6-12-176-16</inkml:trace>
  <inkml:trace contextRef="#ctx0" brushRef="#br0" timeOffset="167354.71">26799 11373 1711 0,'0'0'10'0,"0"0"-6"0,0 0 9 0,0 0 12 0,0 0-9 0,0 0-12 0,222-20-2 0,-145 6-2 0,5-2 0 0,-18 0-64 0</inkml:trace>
  <inkml:trace contextRef="#ctx0" brushRef="#br0" timeOffset="167952.78">27690 11279 1699 0,'0'0'12'0,"0"0"6"15,0 0 33-15,0 0-33 16,0 0-13 0,0 0-5-16,17 0 0 0,43 0 1 15,18-6-1-15,21-10 0 16,10-4 0-16,11 1 0 15,-3-2-5-15,-7 3-28 16,-23 3-62-16,-34 2-1091 16</inkml:trace>
  <inkml:trace contextRef="#ctx0" brushRef="#br0" timeOffset="168271.82">28279 10918 1706 0,'0'0'34'0,"0"0"-34"0,0 0-4 0,0 0 4 0,0 0 11 16,0 0 10-16,163 54-15 0,-114-25-1 0,-5 1-2 0,-6 3-2 0,-18 0 0 0,-12-2 1 0,-8 5-2 0,0-3 2 0,-28 3-1 0,-22-1-1 0,5-3 0 16,-1-7-45-16,18-8-559 15</inkml:trace>
  <inkml:trace contextRef="#ctx0" brushRef="#br0" timeOffset="169139.85">29329 10441 1244 0,'0'0'164'0,"0"0"-87"0,0 0-1 0,0 0 8 0,0 0-39 0,0 0-27 0,-25-17-8 0,25 12 5 0,-4 4 5 0,-1-2-10 0,5 3 3 0,0-2-4 0,0 2-4 0,-4 0-3 15,4 0-2-15,0 5 0 0,0 20 0 0,0 13 0 16,0 10 0-16,0 9 0 16,0 1 0-16,0 1 0 15,0-2 0-15,0-3 0 16,0-4 0-16,0-8 0 15,0-5 0-15,-4-9 0 16,0-9 1-16,0-8-1 16,-5-8 0-16,5-3 0 15,-3 0 1-15,-1 0 0 0,-2-7-1 16,7-3-1-16,-1-5-1 16,4 4-2-16,0 0 2 15,0 4 0-15,0-2 1 16,0 3 0-16,11 3 1 15,10 3-2-15,0 0 1 16,7 0-1-16,1 0 2 16,9 0 0-16,-2 6-2 15,-4 0 2-15,2 0 0 16,-6-3-7-16,1 1-28 0,-18 0-57 16,-7-4-863-1</inkml:trace>
  <inkml:trace contextRef="#ctx0" brushRef="#br0" timeOffset="170825.4">29806 10640 960 0,'0'0'636'0,"0"0"-615"0,0 0 24 16,0 0 1-16,0 0-29 0,0 0 1 0,-62-48-3 0,43 48-10 0,-2 0-1 0,-4 9 1 0,1 14 1 0,3 4-5 0,0 6 2 0,10 1 1 0,3-2-3 16,8-2 1-16,0-4-1 0,0-4 0 15,0-6 0-15,19-4-1 16,-2-4 0-16,0-4 2 16,-2-4-1-16,6 0-1 0,-8 0 0 15,2 0 0 1,2 0-2-16,-1-8-4 0,1-6-3 15,4-4 3-15,-4-4 4 16,-2-4 0-16,-2-1 1 16,-2 0 1-16,-3 1-1 15,-2 6 0-15,-6 3 1 16,0 7 1-16,0 6 0 16,0-1 0-16,0 5 3 15,0 0 5-15,0 0-8 16,0 0 0-16,0 13-1 15,0 14 1-15,-6 2 1 16,6 2 3-16,0-1-3 16,0-5-2-16,0-2 2 0,0-6-2 15,9-5 1-15,3-3-1 16,9-3 1-16,-4-4 1 16,2-2-2-16,1 0 0 15,5-4 0-15,0-14-4 16,-4-2-5-16,-10-5-5 15,-2 4 4-15,-5-3-3 16,-4-2 5-16,0-1 0 16,0 2 8-16,0 0-1 15,-4 1 1-15,-9 8 1 16,6 3 5-16,3 6 8 0,-2 4-5 16,6 3-3-16,0 0-1 15,0 0-5-15,0 13 1 16,0 12-1-16,0 3 0 15,0 2 0-15,0 0 0 16,0-2 1-16,0-2 1 16,0-6 0-16,0-3-2 15,0-4 1-15,0-7-1 16,0-2 2-16,6-2-2 16,-6-2 0-16,0 0 4 15,4-2 1-15,-4-18-5 16,7-1-1-16,-3-6 0 15,5-1 1-15,-1 0-1 16,0-2 1-16,5 3 0 16,-2 2 0-16,6 4 0 0,2 4-1 15,2 5 0-15,0 3 1 16,0 7 0-16,-6 2-2 16,2 0-1-16,0 5 1 15,2 14 2-15,-6 1 0 16,-1 2 0-16,1 2 0 15,-13 1 0-15,4 0 0 16,-1-2 0-16,1-5 0 16,2-5-1-16,1-4 1 15,1-3 0-15,9-4 0 16,-5-2 1-16,8 0-1 16,5 0-2-16,7-8 0 0,6-8-1 15,6-4-3-15,-6-3-16 16,-2 0 6-16,-8-4 7 15,-3 2 5-15,-8-4 0 16,-10 4 4-16,-7 0 0 16,0 5 2-16,0 2 1 15,-4 6 3-15,-16 2 0 16,-5 6-1-16,0 2 3 16,1 2 0-16,-1 0-4 15,0 8 0-15,7 15 2 16,0 2-1-16,15 6-1 15,3-4-3-15,0 0-1 0,0-5 1 16,0-4-1-16,17-6 1 16,5-2-1-1,9-8 1-15,-8-2-1 0,1 0-1 16,-7 0-2 0,-5 0 0-16,5-2 2 0,-14-6-1 15,-3-2 1-15,0 4 1 16,0-1 0-16,0 4 0 15,0 3 0-15,0 0 2 16,0 0-2-16,0 0-2 16,10 12 1-16,5 14 1 15,6 6 1-15,-4 6 2 16,-2 4 0-16,-5 6-2 16,-7 1 0-16,-3 1-1 15,0-2 0-15,0-2 1 0,0-2-1 16,0-7 0-16,0-8 1 15,0-7-1-15,-3-10 0 16,-7-8 0-16,-1-2 2 16,-6-2 9-16,-8 0 0 15,-3-10-8-15,-1-9 4 16,-3-6 1-16,7-4-3 16,8-4 3-16,17-7-3 15,0-4-1-15,10-7-3 16,47-1 0-16,24 1-1 15,18 1-1-15,7-3-11 16,0 1-46-16,-17 0-1488 16</inkml:trace>
  <inkml:trace contextRef="#ctx0" brushRef="#br0" timeOffset="177593.71">29425 9662 1621 0,'0'0'34'0,"0"0"0"0,0 0 19 0,0 0-12 15,0 0-26-15,0 0-9 0,0 0 0 0,0 0-4 0,-24 31 6 0,20 13 4 0,0 11-3 0,0 0-4 0,-3 2-1 0,7-4-4 0,0-4 2 0,0-5-2 0,0-7 0 0,0-10 0 16,0-7-1-16,0-10-15 16,0-5-14-16,0-5-48 15,0-3-282-15</inkml:trace>
  <inkml:trace contextRef="#ctx0" brushRef="#br0" timeOffset="178036.99">29382 9697 1711 0,'0'0'21'16,"0"0"-16"-16,0 0 22 16,0 0-4-16,0 0-19 15,0 0 4-15,47 21 2 16,-26 0-1-16,0 3-2 15,0 6-3-15,-1 1 0 16,-1-1-2-16,2 2 3 16,-4-2-3-16,4-2-2 15,-6-6 1-15,6-6-1 0,-9-8 1 16,1-2-1-16,-6-6 1 16,-3 0-1-16,2 0 0 15,-2 0 0-15,3-2 0 16,5-18 2-16,1-8-2 15,-6-6 0-15,3-6 1 16,-10-7-1-16,0-4 0 16,0-5 0-16,0 1 0 15,0 11 0-15,0 10 1 16,-6 12-1-16,2 12 0 16,4 8-1-16,0 2-1 15,4 6-33-15,34 18-29 0,2 8-355 16</inkml:trace>
  <inkml:trace contextRef="#ctx0" brushRef="#br0" timeOffset="178861.01">30153 9769 1731 0,'0'0'9'0,"0"0"-8"0,0 0 21 15,-32-120 11-15,28 95-23 0,-6 4-7 0,3 5 4 0,-1 5 6 0,-5 6-3 0,2 5 0 0,-10 0 7 0,-4 0-6 0,-3 26-11 0,-1 8 0 16,5 6 0-16,7 2 0 0,13 1 0 0,4-6 0 0,0-6 0 0,0-5 0 0,0-7 0 0,17-6 0 0,4-5-2 16,-2-6 2-16,-2-2-3 15,-6 0-3-15,2-5 4 16,4-17-1-16,-5-6-2 0,-5-2-1 15,-3-2 1 1,2 4 2-16,-6 5 0 0,0 4 3 16,0 9 0-16,0 8 0 15,0 2 0-15,0 0 1 16,0 6-1-16,0 19-1 16,0 2 1-16,0 5 2 15,0 0-1-15,0-1 1 16,4-8-2-16,3 0 0 15,6-9 0-15,-5-4 0 16,3-7 0-16,3-3 1 16,-3 0-1-16,6 0-1 15,8-19-1-15,3-13 1 0,-3-7-1 16,-1-5-1-16,-3-4-1 16,-9-4-1-16,-5-1 3 15,3 2-2-15,-10 1 3 16,3 4 1-16,-3 5 0 15,0 11 0-15,0 10 0 16,0 7 3-16,0 4 1 16,0 9 2-16,0 0 0 15,0 0 0-15,0 6-3 16,0 24-3-16,0 12 0 16,0 9 3-16,0 3-1 15,0-2-1-15,0 0 0 0,0-2 0 16,0-6-1-16,0-5 0 15,8-7 1-15,13-9-1 16,-4-8-1-16,2-5-6 16,6-6-12-16,3-4-17 15,-3 0-47-15,-1-11-594 16</inkml:trace>
  <inkml:trace contextRef="#ctx0" brushRef="#br0" timeOffset="179128.53">30267 9601 1152 0,'0'0'631'0,"0"0"-625"0,0 0-3 0,0 0 10 0,0 0-8 0,0 0-5 0,144-19 0 0,-70 8-2 0,-10 1-7 0,-7 0-32 16,-4 0-40-16,-15 1-219 0</inkml:trace>
  <inkml:trace contextRef="#ctx0" brushRef="#br0" timeOffset="179481.8">30267 9601 1593 0,'479'-94'114'16,"-492"94"-75"-16,-2 0 9 0,1 1-26 15,-3 16-9 1,2 5-3-16,8 5 3 0,1 0-6 16,6 4-2-16,0 0-1 15,0-3 0-15,9-4-4 16,6-4 1-16,6-6 1 16,0-3-2-16,8-8 0 15,-5-3-2-15,8 0-7 16,1-7-2-16,1-18-4 15,-6-5 1-15,-9-3 2 16,2-4 3-16,-8 1 5 16,-5 0 0-16,-8 8 4 15,0 5 0-15,0 9 0 16,0 10 1-16,0 4 12 16,0 0 8-16,0 0-9 0,-4 18-9 15,-4 11-1-15,3 5 1 16,5 0 0-16,0-4-2 15,0-2 0-15,0-4-1 16,21-4 1-16,-1-6-1 16,1-4 0-16,8-6-17 15,-1-4-19-15,1 0-66 16</inkml:trace>
  <inkml:trace contextRef="#ctx0" brushRef="#br0" timeOffset="180416.84">31186 9475 1691 0,'0'0'13'0,"0"0"-10"0,0 0 28 0,0 0-1 16,0 0-17-16,0 0-11 0,94-71-2 0,-65 84 3 0,-5 13-3 0,-7 3 5 0,-5 6-4 0,-8-1-1 0,-4 1 1 0,0-4 0 16,0-6-1-16,0-4-1 0,0-11 0 0,0-4-1 0,0-6 2 15,0 0 0-15,-4-6 1 16,0-18-1-16,4-6 1 16,0-3-1-16,0-2 0 0,0 1 0 15,21 2 0-15,11 7 0 16,4 7-3-16,10 7-11 15,-5 4-18-15,3 7-21 16,-2 0-123-16,-1 0-77 16,-1 0-230-16,-4 8 91 15,-2-2 385-15,2 1 7 16,-4-7 262-16,2 0-119 16,2 0 81-16,-7 0 1 15,-1-7-83-15,-7-7-35 16,-4-1-22-16,-5-3 25 0,-9 0-67 15,-3-1-6-15,0 5-12 16,0 4-5-16,0 4 3 16,-28 4-1-16,-4 2-1 15,-1 0-14-15,-4 10-3 16,1 12-3-16,11 6 0 16,8 4 1-16,13 1-2 15,4-3 0-15,0-7 0 16,0-6 0-16,4-5 0 15,17-6-2-15,3-6-5 16,5 0-1-16,3 0 3 0,2-18-2 16,-2-4-5-1,-7-5 1-15,-4 4 1 0,-6 1 5 16,-7 8 4-16,-3 5 1 16,-1 6 0-16,-4 3 0 15,0 0 7-15,0 6-2 16,0 14-2-16,0 7 2 15,4-2-1-15,3-3-3 16,3-8 0-16,5-4-1 16,6-6 0-16,4-4 0 15,3 0 1-15,4-4-1 16,6-22 1-16,-6-10-1 16,4-10 0-16,-2-11 0 0,-5-9-1 15,-5-7 1-15,-8-6 0 16,-3-7-1-16,-13-3 1 15,0 4 0-15,0 16 1 16,0 27-1-16,-6 28 9 16,-22 14 20-16,-4 39-17 15,-1 28-5-15,9 19-1 16,16 12-1-16,8 5-4 16,0-1 1-16,4-3-2 15,28-8-1-15,0-4-31 16,2-9-171-16</inkml:trace>
  <inkml:trace contextRef="#ctx0" brushRef="#br0" timeOffset="196597.28">29528 11554 1681 0,'0'0'8'0,"0"0"14"0,0 0 17 0,0 0-7 0,0 0-22 0,0 0-6 0,0 0-1 0,0 6-3 0,0 24 3 0,0 17 2 0,0 9 9 0,0 5-6 0,-4 6 0 0,-4-5-3 15,-1-2-2-15,-3-6-2 0,9-4 5 0,-5-6-5 0,-1-7 0 16,5-7-1-16,0-6 1 15,0-6-2-15,0-4 1 0,4-4-7 16,0-4-19 0,0-6-35-16,-5 0-255 0</inkml:trace>
  <inkml:trace contextRef="#ctx0" brushRef="#br0" timeOffset="197138.12">29372 11503 1673 0,'0'0'4'16,"0"0"8"-16,0 0 28 15,0 0-13-15,0 0-21 16,0 0-3-16,38-44 4 16,-19 36-1-16,6-3 0 15,5-1-4-15,2 2-1 16,0 1 1-16,-3 1-2 15,-1 3 0-15,1 1 1 16,-8 4-1-16,-1 0 0 0,-4 0-1 16,4 0 1-16,-3 9 0 15,4 16 10-15,-2 2-5 16,2 6-2-16,-4 1-3 16,-2 4 2-16,-5-2-1 15,-10 1-1-15,0-4 0 16,0 1 1-16,-4-1 0 15,-30-3 1-15,-10-2-2 16,-1-5 2-16,-1-4-1 16,1-1 0-16,5-6-1 15,8-4 0-15,7-2 0 0,12-5 0 16,5-1-4-16,1 0-32 16,3 0-202-16</inkml:trace>
  <inkml:trace contextRef="#ctx0" brushRef="#br0" timeOffset="198014.42">29810 11847 1635 0,'0'0'78'0,"0"0"-72"0,0 0 19 0,0 0-6 0,0 0-13 0,0 0-2 0,36-66-2 0,-15 60 1 0,-4 6 0 0,4 0 0 0,-2 0-3 15,1 6 0-15,1 11 1 0,-4 6 0 0,-9 5 2 0,0-1-3 0,-8 2 2 0,0-3-1 16,0-4-1-16,0-4 0 16,-4-2 0-16,-8-6 1 0,-5-4-1 15,0-1-1-15,6-5 1 16,-2 0 0-16,5-5 2 15,4-13-2-15,4-5-2 16,0-8 2-16,0-3 0 16,4-2 0-16,13 1 0 15,8 3 0-15,-1 3 0 16,5 3 0-16,-5 4-1 16,-1 3 1-16,-2 8 0 15,-4 2 0-15,-6 7-1 16,3 2 1-16,-3 0-3 15,-1 0 2-15,-3 11 1 0,4 10 1 16,-5 5 3 0,-6 2-1-16,0 3-1 0,0 1 1 15,0 0-2-15,0 0 1 16,0-5-1-16,-6-2 0 16,6-7-1-16,0-5 0 15,0-4 0-15,0-5 0 16,0-4 1-16,0 0-1 15,21 0 1-15,4-9 1 16,7-9-2-16,2-7-1 16,-2-3 1-16,-3-5-1 15,-4-2-2-15,-10-4 0 16,-2 3 0-16,-13 2 1 0,0 4 1 16,0 6 0-16,-4 4 1 15,-17 5 0-15,1 4 0 16,-5 5 0-16,6 4 1 15,-6 2 0-15,4 0 0 16,1 0 1-16,-5 0-1 16,4 11-1-16,2 6 0 15,6 3 0-15,9 2-1 16,4-4-2-16,0 2-88 16,17-4-1478-16</inkml:trace>
  <inkml:trace contextRef="#ctx0" brushRef="#br0" timeOffset="199626.94">30725 11537 1697 0,'0'0'11'0,"0"0"23"0,0 0-3 0,0 0-23 0,0 0-4 0,0 0 3 0,-98 69 4 0,77-41-4 0,9 2-3 0,-5 2 0 0,6-2 0 0,11-2-1 0,0-1-2 16,0-7-1-16,0-2 1 0,0-4-1 0,4-4 0 0,17-6 0 0,-2-2 0 0,5-2 0 0,10 0 2 16,-1-2-2-16,-1-14 0 15,6-4 0-15,-6-2 0 16,0-6-1-16,-4 0 0 15,-7-7-2-15,-4 1 2 16,-1 3-2-16,-9-6 3 16,6 5-1-16,-9 2-1 0,0 4 2 15,0 7-1-15,-4 2 2 16,0 4-1-16,0 5 0 16,0 3 2-16,0 1-1 15,0 2 2-15,-4 2 3 16,0 0 0-16,-7 0-4 15,-2 4-2-15,-3 14 0 16,-1 2 1-16,4 6 3 16,2 0-1-16,3 2 0 15,8 3-1-15,0-4-1 16,0 1 0-16,0-2 0 0,0 0 0 16,8-5-1-1,3-3 0-15,10-6 0 0,-8-5 0 16,2 0 0-16,6-7 0 15,4 0 0-15,3 0 0 16,4-7 1-16,3-11 0 16,1-4-1-16,-4-6 0 15,2 0-2-15,-6-6 2 16,-3 0-2-16,-2-2 0 16,-2-2 1-16,-8 0 1 15,-2 2 0-15,-7-1 0 16,0 7 0-16,-4 4 0 15,0 9 0-15,0 2 0 0,0 8 0 16,0 2 1 0,-12 5 0-16,1 0-1 0,-10 0 0 15,-3 10-2-15,-1 13 2 16,0 0 0-16,14 2-1 16,11-3 1-16,0 0 0 15,0-5-1-15,15 0-1 16,13-3 0-16,5-2-1 15,5 0 0-15,-6-2 0 16,6 2-1-16,-10 0 2 16,-3 2 0-16,-10 2 0 15,-11 3 1-15,-4 0 0 16,0 1 1-16,0-2-1 16,-12-2 2-16,-12-2-2 0,3-3 2 15,13-5-2-15,1-5 1 16,7-1 0-16,0 0 1 15,0-16-1-15,0-12-2 16,0-2 1-16,0-7 1 16,15-2 0-16,2 1-1 15,8-2 1-15,-1 4 0 16,1 0 0-16,-1 4 0 16,-1 2 0-16,-2 4 0 15,-4 9-1-15,-13 6 1 16,-4 4 3-16,0 7-1 15,0 0 7-15,-25 0-1 16,-3 4-8-16,3 14-1 0,8-2 1 16,13 3 0-16,4-4 0 15,0-1-2-15,34 1 1 16,6-4 1-16,2 2-1 16,-2-1-3-16,1-2 4 15,-8 2-2-15,-5 2 0 16,-3 0 2-16,-8-2-2 15,-10 2 1-15,1 2 1 16,-8-4 0-16,0 2 0 16,0-1 0-16,0-8 0 15,-8 1 0-15,-5-5 0 16,5-1 0-16,1 0 0 0,3 0 0 16,0-14 0-16,4-9-2 15,0-2 1-15,0-5 0 16,0-1 0-16,15-5 1 15,14 0-1-15,-1-2 1 16,14 3 0-16,-2 8 0 16,-2 6-1-16,-6 5 1 15,-7 6 0-15,-8 6-1 16,-10 4 1-16,5 0-1 16,-7 7 0-16,-1 12 1 15,-4 9 2-15,0 5 1 16,0 0 0-16,0-5-1 15,0-2-1-15,0-8 0 16,0-3 0-16,0-5 0 16,11-4-1-16,14-4 1 0,-4-2-1 15,3 0 0-15,-3 0 0 16,-6 0-3-16,-1-8-25 16,-14-8-152-16</inkml:trace>
  <inkml:trace contextRef="#ctx0" brushRef="#br0" timeOffset="200009.22">31902 10840 1681 0,'0'0'4'0,"0"0"0"0,0 0 1 0,0 0-4 0,0 0 6 15,0 0-2-15,85 9-4 0,-64 4 4 0,-6 1-1 0,-5 0-1 0,-7 2 3 0,-3 0-2 0,0 1 3 0,-3-3-5 0,-26-5 0 0,-5 0-1 16,2-8 0-16,3-1 3 0,5 0 5 0,-1 0 2 0,10-14-2 0,6-1-4 16,9-3-4-16,0 1 0 0,3 5-1 15,22 3 0-15,0 6-1 16,3 3-11-16,0 0-94 16</inkml:trace>
  <inkml:trace contextRef="#ctx0" brushRef="#br0" timeOffset="200541.73">32220 11115 1667 0,'0'0'55'0,"0"0"-28"0,0 0 14 16,0 0-31-16,0 0-8 15,0 0 2-15,21 47-1 16,-13-20 3-16,-1-1-4 16,-3 2-1-16,2-2 0 15,-3-3-2-15,-3-1 2 16,0-7 0-16,0-5-1 15,0-3 0-15,0-3-7 16,0-4 0-16,0 0 2 16,0 0 4-16,0-17-4 0,-3-4 1 15,-7-4 3-15,6-5 0 16,4-2 0-16,0-2 1 16,0-4 0-16,4 3 0 15,21 1 0-15,3 9 0 16,-3 7 2-16,0 3-1 15,-5 8 0-15,-3 5 1 16,-1 2-2-16,1 0 0 16,3 11 2-16,-4 12 2 15,1 2-1-15,-6 2-2 16,2-2 0-16,-9 2 0 0,0-1 0 16,-4-2-1-16,0-4 0 15,0 2-1-15,0-5-19 16,0-6-181-16</inkml:trace>
  <inkml:trace contextRef="#ctx0" brushRef="#br0" timeOffset="200854.65">32220 11115 1629 0</inkml:trace>
  <inkml:trace contextRef="#ctx0" brushRef="#br0" timeOffset="201375.19">32220 11115 1629 0,'552'-226'33'0,"-552"211"5"0,0 5 3 0,0 0-4 0,0 6-19 0,-14 0-9 0,-1 2 4 0,-6 2-5 0,-3 0-1 0,-1 0-1 16,0 10-2-16,1 8-1 0,9 9 2 0,1 0-2 0,11 1-2 0,3 0-1 0,0 1 1 0,0-6-1 0,0-4 0 0,7-3 0 0,10-7 0 0,4 0 0 0,-6-7 0 0,6-2 0 0,0 0 0 0,0 0-3 15,3-14-4-15,-5-6 0 16,-2-1-4-16,0-1 3 15,-9 3 1-15,-4-2 4 16,0 3 2-16,-4 3 1 16,0 1 0-16,0 6 0 15,0 1 2-15,0 3 3 16,0 4 2-16,0 0 0 16,-4 0 1-16,4 0-4 15,0 0-4-15,0 11 0 16,0 4 0-16,0 3 1 15,0 3 1-15,0 5 1 16,0 3 0-16,13 4-1 16,-2 3 0-16,3 1-2 0,-3 6 1 15,-3 1 0-15,1 5-1 16,-9 1 1-16,0-4-1 16,4-1 1-16,-4-3-1 15,0 0 0-15,4-5 0 16,-4-3 0-16,4-1 0 15,-1 1 0-15,-3-7 0 16,0-1 0-16,0-10 1 16,0-4-1-16,0-6 1 15,0-2-1-15,0 0 3 16,-3-4-3-16,-18 0 2 16,-4 0 0-16,0-12 0 0,-3-8-1 15,3-10 1-15,6-6-2 16,2-5 0-16,14-7 2 15,3-5 0-15,0 3 2 16,3 0-2-16,33 1 1 16,14 4-2-16,6-4 0 15,7 3 1-15,1 0-2 16,-7 6 0-16,-19 5-7 16,-26 7-99-16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04T04:50:37.0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28895 7836 1454 0,'0'0'99'0,"0"0"-85"0,0 0 42 15,0 0 16-15,0 0-43 0,0 0-1 0,0 0 6 0,0 0-12 0,13-54-5 0,-13 54-5 0,0 0 2 0,0 0-4 0,0 0-5 0,0 11-2 16,0 7-1-16,0 7-1 0,0 3 1 0,0 2-2 0,4 1 1 0,-4 1-1 15,0-3 0-15,0 0 0 16,0-1 1-16,0-4-1 16,0-3 0-16,0 4-6 15,0-7-19-15,0-4-7 16,0-4-29-16,0-10-155 16</inkml:trace>
  <inkml:trace contextRef="#ctx0" brushRef="#br0" timeOffset="568.97">28728 7860 1396 0,'0'0'308'0,"0"0"-307"15,0 0 5-15,0 0 20 16,0 0 7-16,0 0-25 16,0-86-1-16,19 69 4 0,2 7-2 15,3-3-3 1,1 3-2-16,7 2-2 0,-3 2 1 15,9 6-3 1,-2 0-1-16,1 0 1 0,-1 0 0 16,-3 12 1-16,-5 6 0 15,1 2-1-15,-5 4-1 16,1 2 1-16,-1 5 1 16,-7 0 0-16,-5 4-1 15,-6-1 0-15,-6 0 1 16,0 2-1-16,0 0 0 15,0-2 1-15,0 0-1 16,0-6 2-16,-18 1-2 0,1-10 0 16,-2-3 1-16,-5-4 1 15,-1-5-1-15,-9 0 2 16,2-2 2-16,-8-1 1 16,-2-4-2-16,1 0-1 15,1 0-1-15,4 0-1 16,2-7-1-16,9-3-1 15,6 1-14-15,14-2-2 16,5-1-23-16,0 0-333 16</inkml:trace>
  <inkml:trace contextRef="#ctx0" brushRef="#br0" timeOffset="1783.05">29609 7985 1719 0,'0'0'4'0,"0"0"14"0,0 0 19 0,0 0-25 0,0 0-7 0,0 0-1 0,-28-85 8 0,16 79-3 0,-5 5 4 0,6 1 0 16,-6 0-2-16,-4 0-6 0,6 0-4 0,-6 0 0 0,0 11-1 0,4 6 1 0,2 0-1 0,-2 3 0 16,5 1 0-16,-1-1 1 15,2 0-1-15,3-1 0 0,-1 4 2 16,5-3-2 0,0 0-2-16,4-2 2 0,0-6 0 15,0 0 2 1,0-6-4-16,0-2 2 0,4-2-3 15,0-2-3-15,9 0-1 16,-5 0 3-16,3 0 2 16,6-4-1-16,-4-6 0 15,-1-5-1-15,5 2-2 16,-6-5 3-16,2-2-2 16,-5 0 1-16,0 0 3 15,1-2-3-15,-1 0 4 16,-5 3 0-16,1 1-1 15,-4 5 1-15,4 0 1 0,-4 3-1 16,0 2 0-16,0 5 0 16,0 3 2-16,0 0 3 15,0 0-2-15,0 0 0 16,0 0-1-16,0 6-2 16,0 9 1-16,0 7 0 15,0 3-1-15,0-1 0 16,0 3 1-16,0 2 0 15,4-5-1-15,5 0 1 16,-1-3-1-16,-1-4 1 16,3-3-2-16,1-4 1 15,-3-6-2-15,1-1 1 16,3-3-2-16,1 0 1 0,-2 0 0 16,3-4 2-1,1-13-2-15,2-5-1 0,0-4 0 16,-2-2 2-16,-2-4 0 15,-1-3-3-15,-5 2 3 16,3-4 0-16,-3 6-1 16,-3-4 2-16,0 4-1 15,-4-2 1-15,4 3 0 16,1 1-1-16,3 4 1 16,-4 4 0-16,-1 6 0 15,1 5 0-15,-4 4 1 16,0 6 4-16,0 0 0 0,0 0-1 15,0 0-3-15,0 8-1 16,0 12 1-16,0 4 1 16,0 5-1-16,0 0 2 15,0 3-2-15,0 1 1 16,0-2-1-16,0-1 0 16,0 0 0-16,0 3 2 15,0-3-2-15,0-2-1 16,0-2 0-16,0-2 0 15,0 0 1-15,6-3-1 16,5-4 0-16,3-1 2 16,-3-1-4-16,0-6 2 15,3-5-6-15,3-3 1 0,-2-1-3 16,6 0 2 0,3-3 0-16,5-15-10 0,-8-2-24 15,-1-1-31-15,-4-4-239 16</inkml:trace>
  <inkml:trace contextRef="#ctx0" brushRef="#br0" timeOffset="2084.21">29799 7961 1730 0,'0'0'25'0,"0"0"-23"0,0 0 0 0,0 0 8 0,0 0-8 0,0 0-2 16,199-76-2-16,-171 69-28 0,-3 3-288 0</inkml:trace>
  <inkml:trace contextRef="#ctx0" brushRef="#br0" timeOffset="2683.74">30521 7894 1608 0,'0'0'54'0,"0"0"-30"16,0 0 27-16,0 0-11 15,0 0-22-15,0 0-5 16,-65-78-3-16,44 72 0 15,-3 2 2-15,-1 4 1 16,0 0-4-16,8 0-4 0,-2 0-3 16,-5 2-2-16,7 8 3 15,-4 4-3-15,6 3 0 16,1-2 1-16,7 3-1 16,-1 3 1-16,8-2-1 15,0 0 1-15,0-2-1 16,0 1 0-16,0-1 0 15,0-2 0-15,4-4 0 16,11-4 0-16,6-2-3 16,4-5-2-16,-5 0 1 15,9 0 0-15,-1-10 0 0,-3-8-3 16,0-4-5 0,-5-2 3-16,-4-1 4 0,-7 0 3 15,2 0 1-15,-3 3 1 16,-2 3-1-16,-2 0 0 15,3 3 1-15,-7 7 0 16,4 5 0-16,-4 1 1 16,0 3 0-16,0 0 1 15,0 0 0-15,0 10 1 16,0 10 5-16,0 3-3 16,0 1-2-16,0 0-1 15,0 2-2-15,0 1 0 16,0 1 0-16,4-1 0 15,5 0-15-15,-5-2-28 0,7-1-290 16</inkml:trace>
  <inkml:trace contextRef="#ctx0" brushRef="#br0" timeOffset="3253.5">29806 8562 1663 0,'0'0'69'0,"0"0"-65"0,0 0 38 0,0 0-3 0,0 0-17 0,0 0-9 0,-42 6-12 16,6 30 2-16,-5 9 1 0,-12 9-2 0,-4 6 2 0,-4 3-2 0,-1 6 1 0,-3-2-2 0,5-5-1 0,7-7 1 0,3-6-1 15,16-14 0-15,6-8 2 0,13-11-2 16,5-9-1-16,6-4 1 16,4-1 0-16,0-2-1 15,-3 0-3-15,3 0-18 16,0-8-13-16,-4-3-43 0,0-2-1055 16</inkml:trace>
  <inkml:trace contextRef="#ctx0" brushRef="#br0" timeOffset="3975.61">28417 9403 1688 0,'0'0'7'0,"0"0"9"0,0 0 46 0,0 0-37 0,0 0-12 0,0 0 0 0,-57-45 6 16,29 45-2-16,-10 0-12 0,2 12 0 0,-6 8-5 0,3 7 3 0,1-1-3 0,9 2 1 0,8 0-2 0,14-3 1 0,3-5 0 0,4-1 0 0,0-6-3 15,17-2 1-15,23-3-7 16,9-2 3-16,0 2 0 0,1 1-4 15,-11 2 4 1,-4-1 3-16,-16 4 0 16,-2 2 1-16,-14 2 1 0,-3 2 1 15,0 2 0-15,0 2 0 16,-36 1 0-16,-13-2 1 16,-4 1 2-16,-4-3-2 15,-5-5 1-15,9-6 4 16,3-6 3-16,3-4-6 15,2 0 1-15,7 0 0 16,5-13-2-16,9-3-2 16,3-2-4-16,13 1-17 15,5 1-12-15,3-2-135 16</inkml:trace>
  <inkml:trace contextRef="#ctx0" brushRef="#br0" timeOffset="4362.13">28622 9322 1770 0,'0'0'18'0,"0"0"-6"15,0 0 20-15,0 0-19 0,0 0-9 0,0 0-1 0,-10 78 5 0,10-43-2 0,0 2-3 0,0 2 0 0,0 1 0 0,0 0-2 0,0 0 0 0,0-2-1 16,0-2 1-16,0-2-1 0,0-4 0 0,0-2-1 0,0-7-6 16,0-3-8-16,0-8-13 15,0-5-10-15,0-5-136 16</inkml:trace>
  <inkml:trace contextRef="#ctx0" brushRef="#br0" timeOffset="5276.65">28413 9637 1749 0,'0'0'26'15,"0"0"-19"-15,0 0 8 16,0 0-4-16,0 0-10 0,0 0-1 15,89-63 1 1,-56 52-1-16,5 1 1 0,-2 1-1 16,-4 2 0-16,6 2 0 15,-10 2-3-15,-3 0-2 16,-4 3-11-16,-10 0-2 16,2 0-1-16,-9 0 18 15,4 0-1-15,-5 0 2 16,-3 0 3-16,10 0 8 15,-6 0 0-15,3 3 1 16,5 5-4-16,1 6-1 16,4 4-3-16,-6 4 1 15,1 5-2-15,-3-2 2 0,-5 3-3 16,0 2 1 0,-4 0-1-16,0-1-2 0,0-6 1 15,0-3 0-15,-4-4-1 16,-9-7-2-16,5-5-9 15,1-4 4-15,-1 0-2 16,2-4-1-16,2-18-1 16,1-6 5-16,3-3 6 15,0-3-1-15,0 2-1 16,0 2 1-16,17 3 0 16,7 0 1-16,5 4 0 15,-10 4 0-15,-2 7 0 0,-4 6 4 16,-2 6 3-1,-3 0 2-15,5 0-2 0,-1 0 1 16,1 16-4-16,-2 6 1 16,-1 4-4-16,-6 2 5 15,-4 2-3-15,0-2 0 16,0 0-1-16,0-4-1 16,0-1-1-16,0-6 0 15,0-3 1-15,0-4-1 16,0-6 0-16,0-1 0 15,11-3-1-15,-4 0 0 16,11-3-1-16,2-12 1 16,1-8-2-16,-6-3 1 15,6-2-4-15,-8-2 2 16,-1 0 4-16,-8 0-1 0,-1 6 1 16,1 2 0-16,2 6 0 15,-2 4 1-15,-4 5 3 16,0 6 3-16,0 1 1 15,0 0 1-15,0 0 2 16,0 0-5-16,0 16-5 16,0 7 8-16,0 6-2 15,0 3-3-15,0-1-2 16,3 0 0-16,5-3-2 16,9-4 0-16,-2-3 0 15,6-6-24-15,-4-8-36 16</inkml:trace>
  <inkml:trace contextRef="#ctx0" brushRef="#br0" timeOffset="6126.96">29728 8588 1671 0,'0'0'17'0,"0"0"-5"0,0 0 12 15,0 0 7-15,0 0-13 0,0 0-2 0,103-26-3 0,-63 44 0 0,5 3-8 0,8 9-1 0,4 3 2 0,5 7 1 0,10 3-4 0,19 1 0 16,8 2-1-16,1 4-2 0,3 0 2 0,-5 5-2 0,-12-4-1 0,-13-2 0 0,-12-5-1 0,-12-8 1 0,-7-8 1 0,-14-8 0 0,1-10 0 16,-12-2 0-16,-10-8 0 0,1 0 0 15,-8 0 0-15,0 0-5 16,0-4-25-16,0-2-291 16</inkml:trace>
  <inkml:trace contextRef="#ctx0" brushRef="#br0" timeOffset="7814.35">30435 9350 1430 0,'0'0'242'0,"0"0"-237"0,0 0 35 0,0 0 4 0,0 0-31 0,0 0-6 0,0-7 12 0,0 24-4 0,0 8 0 0,0 7 1 0,4 4-1 16,0 4-3-16,3 2-6 0,7-1-3 0,3-4-1 0,2-3-1 0,2-6-1 0,-1-8 1 0,1-6-1 15,-6-5 0-15,6-6-1 16,-4-3-3-16,2 0-3 16,2 0 1-16,4-6 3 15,-4-14-1-15,-1-6-4 16,-4-4-7-16,-3-2 4 0,-6-6 5 15,-7 0 3-15,0 4 2 16,0 0 0-16,0 6 1 16,-7 6 0-16,-6 3 2 15,5 7 1-15,0 4 3 16,-1 2 2-16,5 5 2 16,4 1-2-16,0 0-1 15,0 0-3-15,0 0-1 16,0 3-1-16,0 17-1 15,0 7 6-15,0 5-4 16,4 4-1-16,13 0-1 16,0 2 0-16,-9 0 0 0,9-4-1 15,-6-2 0 1,6-6 0-16,-2-3 0 0,-2-4 0 16,3-7 0-16,-3 1 0 15,-2-9-1-15,3-4-2 16,-3 0-6-16,6 0-2 15,4-15 7-15,-2-9-1 16,-2-6-9-16,-4-2 4 16,-5-2 2-16,-5-3 4 15,-3 2-1-15,0 3 1 16,0 8 2-16,0 3 1 16,0 10 1-16,0 4 4 15,0 6 5-15,0 1 2 16,0 0 6-16,0 0-8 15,0 10-8-15,0 16 2 0,0 6-1 16,0 4 3-16,0 0-3 16,0-2 0-16,17-2-2 15,-9-4 1-15,0-4-1 16,1-6 1-16,-5-6-1 16,0-8-1-16,-4-2 1 15,3-2-2-15,1 0 0 16,-4 0 0-16,0-8 0 15,0-14-1-15,0-6 1 16,0-2 0-16,0-2 0 16,0 2-1-16,14 0 3 15,1 6-1-15,9 1 0 16,-3 0 1-16,4 4 0 0,-1 5-1 16,-8 9 1-16,-3 5-2 15,4 0 2-15,-6 0 2 16,6 18 4-16,-1 4-2 15,-3 1-1-15,-6 6-2 16,1-2 1-16,-4 4 0 16,-4-1 0-16,0-2 0 15,0-2 0-15,0-5 2 16,0-6-4-16,0-5 0 16,0-6 1-16,0-2-1 15,5-2 0-15,7 0 0 16,1-4 0-16,6-16 0 0,6-8 0 15,-1-4-1-15,1-4 1 16,0-5-2-16,-1 0-2 16,1 2 1-16,-4 7 0 15,-10 10 2-15,-2 6 1 16,-9 10 0-16,0 5 2 16,0 1 6-16,0 0 2 15,-20 6-9-15,-9 14-1 16,5 5 0-16,10 1 0 15,11 1 0-15,3-1-1 16,0-2 1-16,17-4-1 16,15 0-1-16,0-4-3 15,-4-2 3-15,-3 0-3 0,-4-2 4 16,-4 2-1 0,-13-2 2-16,-4 0 0 0,0-2 0 15,0-2-1-15,0-2 1 16,-14-2 0-16,-4 0-7 15,-3-4-21-15,-8 0-11 16,5 0-204-16</inkml:trace>
  <inkml:trace contextRef="#ctx0" brushRef="#br0" timeOffset="8151.21">31849 9204 1789 0,'0'0'14'0,"0"0"-12"0,0 0 23 0,-21 122-10 0,21-78-11 0,11-1-1 15,-1 1 1-15,-6-4 1 0,-1-2-4 0,-3-4 0 0,0-4-1 0,0-5 0 0,0-8-16 0,0-3-18 0,0-10-65 16</inkml:trace>
  <inkml:trace contextRef="#ctx0" brushRef="#br0" timeOffset="8536.78">31729 9458 1790 0,'0'0'9'16,"0"0"-9"-16,0 0 18 15,0 0-10-15,0 0 0 16,0 0-4-16,205-76 3 0,-180 76 1 16,-1 0-5-1,-3 12 1-15,-6 8 0 0,2 4-1 16,-1 5-2-16,-3 1-1 16,-2 2 1-16,-5-2 0 15,-2-1-1-15,-4-2 0 16,0-10-1-16,0-4 0 15,0-7 0-15,0-4 1 16,-4-2 0-16,-9 0 1 16,1-8-1-16,-1-12 0 15,5-8 0-15,8-6 0 0,0-4-1 16,0-8 1-16,36-5 0 16,10-1 0-16,7 2 0 15,-4 6-1 1,-9 6-2-16,-19 7-68 0</inkml:trace>
  <inkml:trace contextRef="#ctx0" brushRef="#br0" timeOffset="9827.71">27968 10338 1576 0,'0'0'7'0,"0"0"48"0,0 0 13 0,0 0-20 0,0 0-20 0,0 0-14 0,0 0-6 0,8 15 3 0,-37 17-3 16,-12 8 1-16,-12 9 4 0,-12 5-3 0,-13 10 1 0,-11 6-5 0,-9 8-4 0,-8 4-1 0,-10 4 0 16,-1 3-1-16,-7 3 0 0,7-2 0 0,15-5-1 15,7-7 1-15,17-11 0 16,4-8 0-16,6-11 0 16,11-13 0-16,16-6 0 15,8-13 0-15,16-8 0 0,14-6-1 16,3-2-3-16,0 0-12 15,0-9-14-15,0-8 7 16,0 1-57-16,0-1-1177 16</inkml:trace>
  <inkml:trace contextRef="#ctx0" brushRef="#br0" timeOffset="10270.02">26481 11155 1765 0,'0'0'17'0,"0"0"-8"15,0 0 18-15,0 0-5 16,0 0-12-16,0 0-7 15,-78 66 6-15,50-28 2 16,-1 6-6-16,-13 4-3 16,3 2 1-16,-7 2-1 15,1-2 0-15,5-2-2 16,11-5 0-16,5 0 0 16,3-8 1-16,10-3-1 15,-3-5 0-15,11-10 0 16,-1-4 0-16,4-5 0 0,0-5 0 15,0-3 2-15,0 3-1 16,0-3 0-16,0 3 1 16,32 3 1-16,10-6-1 15,15 0 0-15,20 0 0 16,12-3 0-16,17-16 0 16,4 0-2-16,-4-2-20 15,-3 2-65-15</inkml:trace>
  <inkml:trace contextRef="#ctx0" brushRef="#br0" timeOffset="11188.95">23625 12086 1706 0,'0'0'34'15,"0"0"-28"-15,0 0 20 0,0 0-7 0,0 0-8 0,0 0 2 0,-53 111-5 0,49-64 1 0,0 5-2 0,4-4-4 0,-3-1-2 0,3-4 1 0,0-6-2 0,0-7 0 16,0-4-6-16,0-9-10 0,0 0-19 0,0-7-152 0</inkml:trace>
  <inkml:trace contextRef="#ctx0" brushRef="#br0" timeOffset="11639.61">23674 12052 1625 0,'0'0'46'0,"0"0"-6"16,0 0 0-16,0 0-24 15,0 0-4-15,0 0-1 16,0 13-4-16,17-3-2 15,8 2 3-15,0 3 0 16,3 1-4-16,1 2-3 16,-1 2 0-16,4 4-1 15,-7-1 1-15,-1 0-1 0,1-2 0 16,-4-4-5 0,-6-5-10-16,-2-2-50 15,-13-6-330-15</inkml:trace>
  <inkml:trace contextRef="#ctx0" brushRef="#br0" timeOffset="11862.6">23674 12052 1713 0</inkml:trace>
  <inkml:trace contextRef="#ctx0" brushRef="#br0" timeOffset="11964.44">23674 12052 1713 0,'506'-65'20'0,"-534"65"-5"0,-1 10 27 0,1 9-29 0,-4 6-7 16,3 3 0-16,-3 3-1 0,8-3 1 15,3 0 0-15,4-2-3 16,2 0 1-16,5-2-4 15,-5-3 0-15,5 0-3 16,7-4-13-16,3-4-38 16,0-7-249-1</inkml:trace>
  <inkml:trace contextRef="#ctx0" brushRef="#br0" timeOffset="12365.33">24194 11975 1702 0,'0'0'28'0,"0"0"14"0,0 0-11 16,0 0-22-16,0 0-6 15,0 0 2-15,-4 34 2 16,0-14-3-16,-2-2 0 16,6 3-1-16,0-3-2 15,0 4 2-15,0 2 0 16,0 3 1-16,0 5-1 0,0 5-2 16,6-3-1-16,-6 4 0 15,0-1 1-15,4-4 0 16,-4 1-1-16,4-5 0 15,-4-4-1-15,0-2 2 16,0-6-1-16,0 0 0 16,0-7-3-16,0-2-10 15,0-2-6-15,7-2-12 16,1-3-52-16,-3-1-643 16</inkml:trace>
  <inkml:trace contextRef="#ctx0" brushRef="#br0" timeOffset="13250.68">24565 12068 1689 0,'0'0'22'0,"0"0"20"0,0 0 5 0,0 0-27 16,0 0-16-16,0 0-3 0,-21 1 8 0,21 19 7 0,0 9-10 0,0 5 1 0,0 4-3 0,0 4-2 0,0 2 1 0,0 2-2 0,0-2 1 0,0-2-1 16,0 0-1-16,0-8 0 15,0-3-1-15,0-7 1 16,4-8 1-16,-4-9-1 0,0-3 0 15,0-1 0-15,0-1 0 16,0-2 1-16,0 0-1 16,0 0 2-16,0 0-1 15,0 0 0-15,0 0 0 16,0 0-1-16,-4 0 0 16,-3 0 0-16,7-2 0 15,-4-2 2-15,4 1-2 16,0 0 0-16,0-1-1 15,0-3 1-15,0 3-1 16,0 1 1-16,0-1 0 16,0 1 1-16,0 0 0 15,4 0-1-15,7 0 0 0,6-1 0 16,0-1 2-16,2 1-2 16,6 3 0-16,-1-2 1 15,1 2 0-15,0 1-1 16,-5 0-1-16,1 0 1 15,-2 0 0-15,2 0 0 16,0 0 0-16,7 0 0 16,-3-3 0-16,3 2 1 15,-7-1-1-15,0-1 0 16,-10 3 0-16,-1 0 0 16,-3 0 0-16,-7 0 0 15,0 0 0-15,0 0 0 16,0 0 0-16,0 0 0 0,0 0 2 15,0 0 0-15,0 0-1 16,0 0 0-16,0 0-1 16,0 0 1-16,0 0-1 15,0 0-1-15,0 0-1 16,0 3-14-16,0 7-52 16</inkml:trace>
  <inkml:trace contextRef="#ctx0" brushRef="#br0" timeOffset="16467.91">30896 10425 1440 0,'0'0'68'0,"0"0"5"0,0 0 14 0,0 0-48 0,0 0-9 0,0 0-4 0,0 0-8 0,0-7-2 0,0 7-7 0,-8 0-4 16,-13 11-5-16,-3 9 0 0,-5 5 1 0,-3 2 0 0,0 7 1 0,-14 6 1 0,1 3-3 0,1 2 2 15,-9 4-2-15,0-1 0 16,0 2 0-16,0 0 1 15,4 4-1-15,-4 0 0 0,0 3-1 16,-10 0 1 0,-1 2 0-16,-3-3 0 15,-1-2 0-15,-6-2 0 0,0-2 0 16,-3 0 1-16,-1-6-1 16,4 2 0-16,6 0 0 15,5-2 1-15,6 1-1 16,8 3 1-16,0-2 0 15,5 1 2-15,3-1 0 16,1-6 1-16,-2 0 0 16,6-2 0-16,-2-2-1 15,2-4-1-15,-2-2 1 16,6-3 0-16,4-6-1 0,-1-4 0 16,12-5 0-16,6-6 0 15,7-6-1-15,4 0 0 16,0 0 2-16,0 0 1 15,0 0-4-15,0 0 0 16,0-11-16-16,8 1-10 16,16-1-5-16,5-6-86 15</inkml:trace>
  <inkml:trace contextRef="#ctx0" brushRef="#br0" timeOffset="17908.27">30909 10381 994 0,'0'0'500'16,"0"0"-417"-16,0 0-18 0,0 0-10 0,0 0-28 0,0 0-1 0,0-18 0 0,0 18-10 0,0 0-5 0,0 0-6 0,0 0-2 0,0 0 1 16,0 0-3-16,0 8 5 0,0 10 4 0,11 2-4 0,6 3 1 0,4 4-1 0,8 5-1 15,-1 5-1-15,4 3 2 16,0 1 1-16,6 1-2 16,-2 1-3-16,6-3 1 0,-2-2-1 15,2 0 1-15,3-2-1 16,-5-1-2-16,2-2 3 15,-6-1-3-15,1 3 1 16,-1-4 1-16,0 1-1 16,2 0 2-16,-2 1-1 15,-3-1-2-15,-5-1 0 16,2 2 1-16,-1-3-1 16,-1-1 1-16,4 0 0 15,1-1-1-15,-1 2 0 16,-2 1-1-16,-7-4 1 15,1 1 1-15,1 1-1 0,-4-1 1 16,4 2-1 0,-5-3 0-16,-4 5 0 0,8-5 0 15,1 2 0-15,-1 0 0 16,1 3 0-16,-4-1 0 16,0 0 0-16,0-2 0 15,-10-9 1-15,6 0-1 16,-9-6-1-16,-1-4 1 15,3-1 0-15,-7-4 1 16,-3-2-1-16,4-3 0 16,-4 3 0-16,0-3 0 15,0 0 0-15,0 1 0 16,0-1 0-16,0 0-2 0,0 2-2 16,0-2-10-16,0 3-28 15,-7-3-75-15</inkml:trace>
  <inkml:trace contextRef="#ctx0" brushRef="#br0" timeOffset="19051.34">27530 12659 1392 0,'0'0'99'0,"0"0"-73"0,0 0 77 15,0 0-43-15,0 0-23 0,0 0-1 0,0 0-7 0,-24-94-10 0,24 91-7 0,0 3-1 0,0 0 0 0,-4 0-2 0,0 15-7 0,-3 13 2 16,1 6 2-16,2 6-2 0,0 3 0 0,1 4-2 0,-5-1 1 0,2-3-2 16,3-5-1-16,3-6 0 15,0-7 0-15,0-2-2 16,0-5-13-16,0-6-23 15,0-2-74-15</inkml:trace>
  <inkml:trace contextRef="#ctx0" brushRef="#br0" timeOffset="19373.9">27117 13133 1333 0,'0'0'405'0,"0"0"-380"15,0 0 6-15,0 0-10 16,0 0-14-16,0 0-2 15,53-36-2-15,-7 29 2 16,3 1-3-16,8 0 0 16,4-2-2-16,5 4 0 15,-5 0-3-15,-8 0-6 16,-12 2-14-16,-16 2-58 0,-17 0-564 16</inkml:trace>
  <inkml:trace contextRef="#ctx0" brushRef="#br0" timeOffset="19663.59">27040 12544 1728 0,'0'0'13'0,"0"0"4"15,0 0 6-15,0 0-14 16,0 0-5-16,0 0-3 16,229-55 0-16,-144 44-1 15,2 1 0-15,-18 4-22 16,-16 2-194-16</inkml:trace>
  <inkml:trace contextRef="#ctx0" brushRef="#br0" timeOffset="21839.3">27771 12802 1722 0,'0'0'28'0,"0"0"14"0,0 0-15 16,0 0-6-16,0 0-7 15,0 0-10-15,-28-15-3 0,28 34 3 16,0 3 0-16,0 3-1 16,-4 0-1-16,0 0-2 15,0 0 1-15,0-3-1 16,4-4 0-16,-5-6 0 16,5-2-3-16,0-6-4 15,0-4 1-15,0 0 2 16,0 0 1-16,0-4 3 15,-4-14-2-15,0-4 0 16,4-5 0-16,0 1 2 16,0 1 0-16,0-1-1 15,0 3 1-15,0 3-1 0,0 6 0 16,21 3 0-16,0-1 0 16,4 7 1-16,-7 3 0 15,7 2-1-15,0 0 1 16,-1 5 0-16,1 14 0 15,-4 6 0-15,0 3 0 16,-6 0 0-16,-6-2 0 16,-5 0 0-16,-4-6-1 15,0-4-3-15,0-4 1 16,0-6 0-16,0-4-3 16,0-2 2-16,0 0 2 15,0 0 2-15,0-2-1 0,0-16-1 16,-4-2 2-16,4-3-1 15,0 0 0-15,0-2 1 16,0 0 0-16,0 0 0 16,4 5 0-16,11 0 0 15,6 7-1-15,0-2 1 16,0 5 0-16,-6 4 0 16,2 4 0-16,0 2 1 15,-6 0 1-15,3 0-1 16,-3 14 3-16,0 6 2 15,-1 4-2-15,-6 2-1 16,-4 2-2-16,0 3 0 16,0-2 0-16,0 0-1 15,0-3 0-15,0-6 2 0,0-2-3 16,0-8 2-16,0-2-2 16,0-6 1-16,7-2-1 15,26 0-1-15,4 0 1 16,3-10-2-16,6-6-3 15,-1-2 1-15,-5-2-2 16,-2 0 0-16,-2 0-1 16,-8 0 3-16,1-2 4 15,-8 1-1-15,-4 1 2 16,-6 3 0-16,-7 0 1 16,-4 3 3-16,0 4 6 0,0 4 0 15,-19 3-1 1,-6 3-1-16,-9 0-1 0,-2 0 0 15,0 0-4-15,-6 9 1 16,6 7-1-16,2 2 0 16,6 2 0-16,9 4 0 15,9 1-2-15,10-6-1 16,0 2 0-16,0-6 0 16,0-2 1-16,21-2-1 15,4-6 0-15,0-4-4 16,3-1 2-16,4 0-7 15,0-3-2-15,-1-11 3 16,-7-3 2-16,-5 0 4 16,-5 1 1-16,-7-2 1 15,-3 2 0-15,-4 3-2 0,0 2 2 16,0 2 0-16,0 4 0 16,0 0 2-16,0 5 0 15,0 0 3-15,0 0 1 16,0 0 0-16,0 0-5 15,0 10-1-15,0 7 6 16,0 3-5-16,4-3 2 16,5 6 0-16,3-5-2 15,5 0-1-15,-2-3 0 16,6 0 0-16,3-5 0 0,1-2 0 16,-1-6-5-1,5-2 0-15,-1 0-2 0,10 0 0 16,-2-14-2-16,-4-2 1 15,1-4 3-15,-3 0-1 16,-7-2 4-16,-2-3 1 16,-4 1 1-16,-10 2 0 15,-7-1 0-15,0 0 1 16,0 6 1-16,0 0 1 16,0 7 2-16,-15 6 5 15,-6 4 2-15,0 0 2 16,-3 0-9-16,-1 2-1 15,4 14 1-15,6 6-2 16,6 2 0-16,5 2 0 16,4-4-2-16,0 0-1 0,0-3 1 15,0-6-1-15,13-4-1 16,8-3 0-16,2-6-1 16,-2 0-5-16,7 0-1 15,0 0-8-15,-3-9 0 16,-4-6 7-16,-4-2 4 15,-6 4 3-15,-1-2 1 16,-10 3 2-16,0 2 0 16,0 4 6-16,0 0 5 15,0 6 0-15,0 0 5 16,0 0-8-16,0 11-8 16,0 14 0-16,0 8 2 0,0 9-1 15,0 3 2 1,0 6-3-16,0 3 1 0,0 0 1 15,0 5-1-15,0 0 1 16,0-2-2-16,0-5 1 16,0-8-1-16,-10-11-1 15,3-10 0-15,-10-7 1 16,5-6 0-16,-9-9-1 16,1-1 0-16,-9 0 0 15,1 0 0-15,-1-14 0 16,1-11 1-16,11-5-1 15,5-7 0-15,12-1 0 16,0-1 0-16,8 1 0 16,30-1 0-16,2 1 0 0,1 3-1 15,3-4 1-15,-2-1 0 16,-3 0 0-16,-1-2-1 16,-5-2 0-16,-1 0 1 15,2 1 0-15,-6 4 0 16,-9 2 0-16,-2 5 0 15,-9 4 0-15,-2 8 2 16,-6 10-1-16,0 4 5 16,0 6 3-16,0 0 2 15,-6 0-3-15,-23 14-5 16,-3 12-1-16,4 8 0 16,7 4 1-16,13 4-3 15,8-2 2-15,0-1-2 0,0-7 1 16,8-4-1-16,17-7 0 15,-1-7-1-15,5-3-4 16,3-7-2-16,2-4-13 16,-2 0-41-16,0-2-173 15</inkml:trace>
  <inkml:trace contextRef="#ctx0" brushRef="#br0" timeOffset="22338.13">30051 12364 1616 0,'0'0'58'0,"0"0"-31"0,0 0 37 0,0 0-28 0,0 0-17 0,0 0-9 0,0 4-1 0,-8 28 8 0,-5 11-4 0,-2 8-4 0,-6 10 0 0,0 6 0 0,-4 10-2 0,1 3-2 16,-1 2-3-16,-3 3-2 0,-1-7 0 0,5-2-1 0,-1-4-26 0,0-4-56 15</inkml:trace>
  <inkml:trace contextRef="#ctx0" brushRef="#br0" timeOffset="23187.98">27237 13647 1733 0,'0'0'39'0,"0"0"-20"0,0 0 4 0,0 0-11 0,0 0-5 0,0 0 7 0,-17 129-1 16,20-71 0-16,18 4-7 0,4 4 0 0,0-6-3 0,3-4-2 0,-3-10 0 0,3-11-1 0,-3-11 0 0,-8-8 0 0,-6-14 0 0,2-2 0 16,-1 0 1-16,1-10-1 15,2-15 0-15,6-6 0 0,-4-9 0 16,-6-3 0-16,6-7-1 16,-5-4-1-16,1-3-1 15,-2 2 1-15,3 5-4 16,-3 11-9-16,6 18-21 15,-2 11 5-15,2 10-69 16</inkml:trace>
  <inkml:trace contextRef="#ctx0" brushRef="#br0" timeOffset="23478.84">27845 13914 1728 0,'0'0'42'0,"0"0"-11"16,0 0 9-16,0 0-10 15,0 0-21-15,0 0-8 16,-28 13 2-16,24 22 1 15,-4 1-3-15,-1 3 0 16,-3-5-2-16,-1 0 1 16,2-2-7-16,7-8-28 15,4-8-37-15,0-10-763 16</inkml:trace>
  <inkml:trace contextRef="#ctx0" brushRef="#br0" timeOffset="23795.8">27799 13495 1765 0,'0'0'0'0,"0"0"1"16,0 0 16-16,0 0-6 0,0 0-6 15,0 0-5-15,0 0 2 16,50 88-1-16,-58-75-1 16,-13-7 2-16,-3-5-1 15,9-1 0-15,-3 0 0 16,5 0 1-16,13-12-2 16,0-2-4-16,0 6-5 15,13-2-13-15,20 9-47 16,5 1-615-16</inkml:trace>
  <inkml:trace contextRef="#ctx0" brushRef="#br0" timeOffset="24973.27">28446 13833 1743 0,'0'0'20'0,"0"0"-15"16,0 0 30-16,0 0-17 15,0 0-3-15,0 0-5 16,-89-89 10-16,47 89-9 0,-7 12-8 15,-4 16 2-15,3 4 1 16,11 4 2-16,4 1-3 16,24-2-2-16,7-2-1 15,4-7-1-15,0-7 0 16,15-5 0-16,10-6-1 16,0-8-1-16,9 0-4 15,2 0-1-15,0-13 2 16,5-9-1-16,-5-5-2 15,2-11 2-15,-2-3-3 16,0-6-2-16,-2 0 1 16,-9-3 4-16,-6-2 4 0,-9 5 0 15,-10-6-1-15,0 3 2 16,0 4 0-16,0 13-1 16,0 10 1-16,0 10 1 15,0 7 1-15,0 5 2 16,0 1-2-16,-4 0 4 15,-6 20-4-15,-1 11 1 16,7 11 3-16,4 3-1 16,-4 10-2-16,4 1 3 15,-9-2 1-15,5 2-4 16,0-4 1-16,4-4-3 16,0-6 1-16,0-8-2 15,0-10 0-15,8-5-1 16,1-10 1-16,3-4 0 0,-1-5-2 15,2 0-2 1,8 0-4-16,-2-5 4 0,11-19-2 16,-1-4-1-16,-5-6-2 15,-5-2 1-15,-2-3 0 16,-9 6 3-16,-4 5 3 16,-4 10 2-16,0 8 1 15,0 7 5-15,0 3 6 16,0 0 2-16,0 0-7 15,0 9-4-15,0 17 0 16,-4 4 2-16,4 6 2 16,0-2-6-16,0-4 3 15,0-3-3-15,13-6-1 0,8-6 0 16,-2-8 0-16,2-5 0 16,-4-2 0-16,4 0-5 15,2-9 4-15,-3-14-2 16,5-3-3-16,-4-4 3 15,0-2 1-15,-6 6-1 16,-2 2 3-16,-5 10 0 16,-4 6 0-16,-4 5 0 15,0 3 0-15,0 0 3 16,0 15 0-16,9 12 5 16,-1 4-3-16,3-1-4 15,2 3 0-15,-1-10 1 0,1-1-2 16,2-10 0-16,2-2 0 15,8-7 0 1,-1-3-1-16,5 0-2 0,3-3-4 16,0-14 1-16,-1-10 3 15,-9-5 1-15,-1-2 2 16,-4-4 0-16,-13-2 0 16,-4-8 0-16,0 8 3 15,-17 6 2-15,-19 8 1 16,-10 14 7-16,7 7-2 15,-7 5-2-15,1 5-4 16,9 18-3-16,3 10-1 16,9 9-1-16,11 5-11 0,1 2-69 15</inkml:trace>
  <inkml:trace contextRef="#ctx0" brushRef="#br0" timeOffset="25526.5">27841 14489 1640 0,'0'0'22'0,"0"0"16"0,0 0 25 0,0 0-30 0,0 0-17 0,0 0 1 0,0-52 13 15,0 52-10-15,0 0-9 0,0 10-2 0,-7 20-3 0,-10 15-1 0,-1 7-2 0,11 1 4 0,-4 0-5 0,1 1-2 0,6 1 2 16,0-6-2-16,1 1 1 0,-1 3-1 0,-2-5 0 0,2-2-3 16,1-6-13-16,3-6-20 15,0-6-44-15,-8-2-524 16</inkml:trace>
  <inkml:trace contextRef="#ctx0" brushRef="#br0" timeOffset="25804.52">27466 14959 1786 0,'0'0'15'0,"0"0"2"0,0 0 19 15,0 0-24 1,0 0-4-16,0 0-3 16,15 106 2-16,14-74-4 0,-1 0-2 15,0-2-1-15,7-3 0 16,-3-4-8-16,0 2-37 15,6-10-69-15</inkml:trace>
  <inkml:trace contextRef="#ctx0" brushRef="#br0" timeOffset="25999.01">28086 14985 1832 0,'0'0'10'0,"0"0"12"0,0 0 9 16,0 0-26-16,-213 98 0 15,157-52-4-15,-15 11-2 16,7-3-4-16,-2 4-73 16</inkml:trace>
  <inkml:trace contextRef="#ctx0" brushRef="#br0" timeOffset="27141.2">24745 15252 1653 0,'0'0'36'0,"0"0"-1"0,0 0 25 0,0 0-32 0,0 0-3 0,0 0-9 0,0 0 10 15,-208-61-12-15,151 69-11 0,-13 19-2 0,-4 15 4 0,0 10-3 0,13 11 0 0,8 4 3 0,25 4-1 0,20 1-2 0,8-10-1 0,8-5-1 0,45-10 1 16,17-8-1-16,8-16 0 15,3-7-4-15,0-11-2 16,1-5-5-16,-8 0-9 16,-13-13-7-16,-8-12 2 15,-12-2 10-15,-12-1 5 0,-18-5 5 16,-1 8 4-16,-10 2 1 16,0 10 1-16,0 3 5 15,0 10 12-15,-18 0 9 16,-2 0-9-16,-1 23-13 15,9 4 2-15,12 5 4 16,0-3-7-16,0 4 1 16,12-7-2-16,22-6-3 15,2-3 0-15,0-10 0 16,2-1 0-16,-2-6-1 0,-2 0-5 16,-6-10-5-1,-9-12 0-15,-2-5 4 0,-17-4 1 16,0-1 2-1,0 1 4-15,-17 2 0 0,-19 5 7 16,-9 6-1-16,5 10-1 16,2 4 5-16,6 4-4 15,7 0-5-15,10 14-1 16,6 11-2-16,9 2-11 16,0-4-40-16,17 0-68 15</inkml:trace>
  <inkml:trace contextRef="#ctx0" brushRef="#br0" timeOffset="28108.82">25096 15638 1806 0,'0'0'5'0,"0"0"0"0,0 0 20 0,0 0-9 0,0 0-13 16,-4 116-2-16,21-91 1 0,-10-2-1 0,1-6 0 0,-2-3-1 0,-6-8 0 0,0-2 0 0,3-4 0 0,-3 0 0 0,0 0 0 0,0-6-1 0,0-12-4 16,0-3 1-16,0-6 2 15,0 1 2-15,0 2-1 16,0 2 0-16,4 4 0 16,11 5 1-16,2 4 0 15,0 9-1-15,2 0-1 16,-2 0 1-16,4 14 1 15,0 8 1-15,4 6 3 16,-10 3-2-16,-2-8-2 0,-1 4 0 16,-12-2 0-1,0-6 3-15,0-6-3 0,0-1 1 16,0-10 1-16,0-2-2 16,0 0-2-16,0 0 2 15,0-10-5-15,0-13 1 16,-8-8 4-16,8-1-1 15,0-2 1-15,0 1 0 16,0 0-1-16,0 9-1 16,8 2 2-16,5 10-2 15,2 6 2-15,2 6-3 16,-2 0 3-16,10 0 0 16,-4 6 0-16,0 14 1 15,-1 1 2-15,-8 12 1 16,-8-1 1-16,-4 0-3 15,0 2 1-15,-4-2-2 0,-17-5 2 16,10-10-3-16,7-9 0 16,4-6-1-16,0-2-10 15,0 0 1-15,0-10-6 16,24-11 11-16,9-8-11 16,-1-1-3-16,0 0-4 15,-7 6-16-15,-1-2 15 16,-7 8 17-16,-5 0 7 15,-3 4 5-15,-9-2 13 16,4 6 10-16,-4-2 1 16,0 6-10-16,0 6-1 15,0 0 5-15,0 0 2 0,0 0-13 16,0 3-3-16,0 22-4 16,-4 9 4-16,0 10-4 15,4 10-1-15,0 0-1 16,0 4 1-16,0 9-1 15,-5-8-3-15,5 4 1 16,0-8-1-16,0-7 1 16,0-13-1-16,0-9-6 15,0-8-7-15,0-5-39 0,0-13-59 16</inkml:trace>
  <inkml:trace contextRef="#ctx0" brushRef="#br0" timeOffset="28393.52">25668 15647 1751 0,'0'0'19'0,"0"0"4"0,98-104 1 0,-65 85-12 0,-5 11-6 0,-3 8-3 0,-8 0 7 0,-6 24 2 0,-7 15 1 0,-4 5-6 0,0 6-1 0,0-7-2 0,-12 2-1 0,-16-7 0 0,0-4-2 16,-10-6 1-16,5-2-2 0,-3-4 0 0,-1-8-1 0,12-6-4 16,0-8-20-16,10 0-41 15,-2-4-388-15</inkml:trace>
  <inkml:trace contextRef="#ctx0" brushRef="#br0" timeOffset="29749.15">26096 15580 1529 0,'0'0'173'0,"0"0"-127"16,0 0 14-16,0 0-14 16,0 0-19-16,0 0-14 0,0-37-5 15,-11 55-4 1,-3 14 0-16,7 2 1 16,7 7-3-16,0 3 2 0,0-2-3 15,0-3-1 1,17-7 0-16,7-5 0 0,1-10 0 15,-6-5-3-15,2-6 0 16,0-6-4-16,-4 0 0 16,2-18 4-16,2-8-2 15,-4-2-4-15,-2-6 0 16,-2 2 0-16,-5-5 0 16,-5 6 4-16,-3 5 4 0,0 0 1 15,0 12 0 1,0 10 0-16,0-1 7 0,0 5 5 15,0 0-7-15,0 23-5 16,6 9 4-16,2 2-2 16,3 2 2-16,2-1-3 15,8-3 0-15,-2-5-1 16,6-4 0-16,-4-6 0 16,-1-9 0-16,5-4-2 15,-4-4-5-15,2 0-5 16,1-8 3-16,5-13 2 15,1-12 0-15,-5-7 1 16,-6-4 0-16,-2-10 4 16,-6-2 2-16,2-4 0 0,-9-7 0 15,-4 6 0-15,0 7 4 16,0 8 2-16,0 17 5 16,-17 15 8-1,6 11 1-15,-6 3-10 0,1 0-2 16,-8 17-2-16,3 20-2 15,8 12 0-15,9 11-2 16,4 11 2-16,0 1 0 16,0-3 1-16,0 0-1 15,0-2-2-15,17-13 0 16,8-8-2-16,-5-8 1 16,9-11-1-16,-4-10 0 15,-1-7-4-15,1-10 1 0,3 0-4 16,-3-4 4-1,-1-19-1-15,-8-9 0 0,1-3 0 16,-10-6 0-16,1 2 2 16,-2 2-1-16,-6 7 1 15,0 2 2-15,0 11 0 16,0 4 0-16,0 9 2 16,-6 4 4-16,2 0-2 15,4 0 0-15,-4 25-4 16,4 2 4-16,0 9-2 15,0-5 0-15,17-2-2 16,8-3 0-16,-6-4 0 16,2-6 0-16,-4-6 0 0,4-6-1 15,-10-4-3-15,6 0 0 16,2-4 0 0,2-13 2-16,-4-6 1 0,-2-7-2 15,2 2 3-15,0-6 0 16,-2 6 0-16,6 6 0 15,-4 4-1-15,4 8 1 16,-2 10 0-16,6 0 0 16,3 0 0-16,1 22 1 15,-5 11-2-15,-3-4 1 16,-13 4 0-16,-3 3 0 16,-5-5 0-16,0-5 0 15,0-4 0-15,-9-7 0 16,-3-7-1-16,-1-4 2 0,-2-4-1 15,-6 0 1-15,0-22 1 16,6-9-2-16,6-9 0 16,9-10 0-16,0-9-2 15,0 2-7-15,0 5-22 16,0 11-21-16,0 18-67 16</inkml:trace>
  <inkml:trace contextRef="#ctx0" brushRef="#br0" timeOffset="30036.78">26534 15523 1864 0,'0'0'8'0,"0"0"-7"0,0 0-1 0,290-93 0 0,-184 59-1 0,-15-2-83 16</inkml:trace>
  <inkml:trace contextRef="#ctx0" brushRef="#br0" timeOffset="31291.67">26403 16487 1663 0,'0'0'27'15,"0"0"13"-15,0 0 16 16,0 0-20-16,0 0 3 16,0 0-15-16,0 0-6 15,-99-72-10-15,99 108-4 16,0 17 4-16,10 14-5 0,18-1-1 16,1 1-1-16,3-9 0 15,4-8-1 1,-2-6 0-16,-2-16 0 0,-3-10-1 15,-5-10-1-15,5-8-4 16,-5 0-3-16,5-23 6 16,-1-12 1-16,-3-13-2 15,-8-7-5-15,-6-13-3 16,-7-7 1-16,-4 4-4 16,0 9 10-16,0 16 1 15,0 20-15-15,0 22-4 16,0 4-1-16,0 4-131 0</inkml:trace>
  <inkml:trace contextRef="#ctx0" brushRef="#br0" timeOffset="31617.98">26996 16623 1803 0,'0'0'15'0,"0"0"6"0,0 0 15 0,0 0-24 0,0 0-11 15,0 0 0-15,-34 100 0 0,34-61 0 0,0-3-1 0,0-4 0 0,0 0-1 0,0-7-21 0,0-2-42 0,0-15-239 0</inkml:trace>
  <inkml:trace contextRef="#ctx0" brushRef="#br0" timeOffset="31908.06">26947 16231 1787 0,'0'0'2'0,"0"0"-2"0,0 0 8 16,0 0-1-16,0 0-5 15,0 0 0-15,113 40-1 16,-113-18 2-16,0-3 1 15,0-1 0-15,-20-1 0 16,1-12-1-16,2-1 3 16,5-4-3-16,-5 0-1 15,10-9 0-15,-7-9-2 16,11-9 0-16,3 5-3 0,0 0 2 16,0 8-6-16,7 6-7 15,14 8-20-15,0 0-322 16</inkml:trace>
  <inkml:trace contextRef="#ctx0" brushRef="#br0" timeOffset="32580.99">27678 16521 1766 0,'0'0'15'0,"0"0"-10"0,0 0 22 0,0 0-7 0,0 0-5 0,0 0 0 0,-112-84 1 0,76 84-2 0,-9 8-9 0,1 20-4 16,3 5 2-16,16 4 2 0,17-5-2 0,8-2-3 0,0-6 0 0,33-2-1 0,12 0 1 16,8-3-6-16,-4-2-2 0,-5 1-2 15,-10 1 2-15,-19 3-1 16,-11 0-1-16,-4-4 7 15,0 4 2-15,0-10 1 16,-23 2-1-16,-11-4 2 16,2-2-1-16,0-3 0 15,0-5 2-15,7 0 0 16,8-17-1-16,17-8-1 16,0-8-1-16,11-3-2 15,42-6 2-15,10 2-9 16,-2 2-10-16,-8 5 9 15,-4 3 3-15,-13 10 7 16,-6 9 1-16,-7 6 0 0,-10 5 1 16,-1 0 10-16,-3 16 0 15,-9 12 12-15,0 4-5 16,0 12-4-16,0 0-3 16,-9 1-4-16,-3-5-2 15,5-4-3-15,7-10-2 16,0-12 0-16,0-1 0 15,0-13-4-15,7 0-2 16,14 0-13-16,7-21-10 16,1-8-37-16</inkml:trace>
  <inkml:trace contextRef="#ctx0" brushRef="#br0" timeOffset="32906.44">27756 16137 1790 0,'0'0'9'0,"0"0"-9"0,0 0 0 0,0 0 5 0,0 0-3 0,0 0 0 0,110 17 0 0,-110 15 3 0,0 0 0 0,0-6-4 0,-29 1 8 16,-9-10 5-16,6-3-4 0,0-5-4 0,4-8-4 0,7-1-1 0,9 0 2 0,3-10-2 15,5-12-1-15,4-4-1 16,0 2-4-16,17 6-10 16,15 6-4-16,4 8-3 15,2 4-55-15</inkml:trace>
  <inkml:trace contextRef="#ctx0" brushRef="#br0" timeOffset="33670.37">28315 16549 1763 0,'0'0'9'0,"0"0"2"15,0 0 19-15,0 0-18 16,-66-112-2-16,47 98 2 16,-2 9 12-16,-8 5-7 15,1 0-9-15,0 0-1 16,3 23-2-16,4 9 2 15,8 4-1-15,13 4-4 16,0 4 0-16,0 0-2 0,5-8 0 16,20-5 0-1,4-4 0-15,-11-9 0 0,3-9-4 16,-4-4-1-16,-5 0 0 16,1-5-3-16,-5 0-4 15,5-5 2-15,-2-15 7 16,1-10 0-16,-3-6-3 15,-1-8 4-15,5-4 0 16,-6 2 0-16,5 6 1 16,5 8 0-16,-6 10 1 15,-1 14 0-15,1 8 2 16,2 0-2-16,3 12 4 16,4 20 4-16,1 8-6 15,0 4-1-15,-13 2-1 0,3 2 1 16,-5-11-1-16,-3-7 1 15,1-13-1-15,0-2 0 16,0-11-7-16,0-4-2 16,5 0-3-16,-1-26 8 15,-1-11 3-15,7-11-2 16,-3-5 2-16,2-10-2 16,-1 1-9-16,1 4 2 15,-2 4 5-15,6 17 4 16,-2 11 1-16,-5 12 11 0,-6 14 19 15,3 0-14 1,-3 14-3-16,5 21-2 16,-5 15 3-16,0 8-5 0,0-4 0 15,0-6-4-15,9-8 2 16,-2-12-5-16,6-14-1 16,4-12 0-16,11-2-1 15,8-12-5-15,9-20-16 16,-7-3-42-16,-10-9-1381 15</inkml:trace>
  <inkml:trace contextRef="#ctx0" brushRef="#br0" timeOffset="35610.26">31849 11855 1425 0,'0'0'55'0,"0"0"80"0,0 0-53 0,0 0-47 0,0 0 2 0,0 0-17 0,0 0-7 0,-38-22-2 0,38 22-4 0,0 0-4 16,0 0 0-16,0 0-2 0,0 0-1 0,0-2 0 0,0 2 0 0,0 0 0 0,0 0 1 0,0 0-1 0,0 0 2 0,0 0-1 15,0 0 0-15,0 0-1 16,0 0 0-16,0 0 0 16,0 0 0-16,0 0 1 15,0 0-1-15,0 0 0 16,0 0 0-16,0 0-1 16,0 0 1-16,0 0-2 0,0 0 0 15,0 0 0-15,0 0 0 16,0 0 2-16,0 0 0 15,0 0 0-15,0 0 0 16,0 0-1-16,0 0 1 16,0 0 0-16,0 0 1 15,0 0-1-15,0 0 0 16,0 0 0-16,0 0 0 16,0 0 0-16,0 0 0 15,0 0 0-15,0 0 0 16,0 0 0-16,0 0 0 15,0 6 0-15,25 8 2 0,3 1-1 16,14 6-1-16,-3-3 0 16,7-1 0-16,7 0 0 15,0-5 0-15,0-1 0 16,0-7 0-16,-4 1 1 16,1-5-1-16,-5 0 0 15,-9 0-1-15,-4 0 1 16,-7 0-1-16,0 0 0 15,-8 0 0-15,-6 0 0 16,2 0 1-16,-1 0-2 16,1 4 2-16,2-3-1 15,-5 2 1-15,-3-1 0 16,-3-2 0-16,-4 0 0 16,4 0 0-16,-4 0 0 0,0 0 0 15,0-5 1-15,0-9-1 16,0-11 1-16,0-1 0 15,0-9-1-15,0-7 2 16,0-9 1-16,0-11-2 16,0-5 0-16,0 3-1 15,0 13 0-15,0 15-11 16,0 23-95-16</inkml:trace>
  <inkml:trace contextRef="#ctx0" brushRef="#br0" timeOffset="36644.6">28671 11744 1598 0,'0'0'67'0,"0"0"-64"0,0 0 19 0,0 0 7 0,0 0-15 0,0 0-14 0,0-5 6 0,0 31 27 0,0 12-12 0,0 6-6 0,0 8-6 0,0 2-2 16,-9 1-3-16,1-7 3 0,8-2-2 0,0-7 0 0,0-4-3 0,0-8 0 0,17-8-1 16,12-7 1-16,10-10-1 15,14-2-1-15,18-8 3 16,14-18-3-16,13-4 0 0,8 2 0 16,1 3-18-1,-18 8-21-15,-23 4-374 0</inkml:trace>
  <inkml:trace contextRef="#ctx0" brushRef="#br0" timeOffset="37609.66">31521 12681 1677 0,'0'0'13'0,"0"0"33"0,0 0 16 0,0 0-40 0,0 0 4 0,0 0-13 16,-64-10 3-16,60 30-4 0,-6 10-6 0,10 7 3 0,-3 8-6 0,3 5 2 0,-4 0-4 0,0 0 0 0,4-3-1 0,0-8 1 0,0-8-2 0,0-10-11 16,0-2-18-16,0-7-36 15,0-7-334-15</inkml:trace>
  <inkml:trace contextRef="#ctx0" brushRef="#br0" timeOffset="37842.5">31055 12689 1782 0,'0'0'7'0,"0"0"4"0,0 0 13 15,0 0 1-15,0 0-15 16,0 0-6-16,119-82-1 15,-66 78-2-15,8 0 1 16,9 4-4-16,8 0 2 16,-1 0-42-16,-6 0-54 15</inkml:trace>
  <inkml:trace contextRef="#ctx0" brushRef="#br0" timeOffset="39012.16">31743 13002 1578 0,'0'0'204'0,"0"0"-203"15,0 0 10-15,0 0 6 16,0 0-11-16,0 0-3 15,19-13-1-15,9-8 3 16,6-1-3-16,-9-2-2 16,-1-2 0-16,-12 2-1 15,-8-2-1-15,-4 3-1 16,0 2 1-16,0 4-3 0,0 5 2 16,-25 5 2-16,6 7 1 15,-11 0 1-15,-3 0 1 16,5 13 2-16,-4 7 2 15,3 4 2-15,9 5 2 16,3 5-6-16,13-1 2 16,4 0 1-16,0-3-5 15,4-6-1-15,20-6-1 16,5-3 0-16,-1-8 0 16,6-3 1-16,2-4-1 15,2 0-4-15,2-3-5 16,1-14-6-16,-1-5 3 15,-7-2 1-15,-3-2 2 16,-15-2 2-16,-7 4 2 0,-8-3 0 16,0 4 3-16,0-4 1 15,0 4 1-15,0 2 0 16,0 5 0-16,0 3 1 16,13 0 0-16,11 5-1 15,5 4 0-15,-1 4 0 16,1 0 0-16,-5 6 2 15,-7 15 2-15,-1 2 2 16,-3 4-2-16,-9 1-2 16,-4-5-1-16,0 1-1 15,0-5 3-15,0-3-3 0,0-6 1 16,-14-4-1-16,7-4 1 16,7-2-1-16,0 0 0 15,0 0 0-15,0-18-7 16,0-4 2-16,0-6 3 15,4-7 2-15,16-1-2 16,1 0 2-16,4 4-1 16,-4 6 0-16,-10 8-1 15,2 8 2-15,-9 4 1 16,0 6-1-16,-4 0 8 16,0 0 1-16,0 0-4 15,0 14 4-15,0 12 1 0,-13 4 2 16,5 4-4-1,1 2-3-15,-3 1 0 0,10-5 0 16,0-2-3-16,0-6-1 16,0-4-1-16,21-8 0 15,0-6 1-15,3-6-1 16,5 0-4-16,-1-2-5 16,10-19 2-16,-2-4-7 15,4-7 2-15,-6-5 0 16,-9-5 6-16,-6 0 1 15,-2-2 5-15,-10-2 0 16,6-2 0-16,-9 0 0 16,-4 4 0-16,0 8 4 15,0 10 4-15,0 11 5 16,0 11 7-16,0 4-3 0,0 0-7 16,0 3-5-16,-7 25-1 15,-3 11-1-15,6 11 3 16,1 9-3-16,3-3 1 15,0 0-1-15,0-2 0 16,0-5-3-16,0-5 1 16,0-8-1-16,0-9 0 15,7-4-3-15,3-9-7 16,1-7-13-16,2-2-29 16,-1-5-25-16,-5 0-709 15</inkml:trace>
  <inkml:trace contextRef="#ctx0" brushRef="#br0" timeOffset="39276.86">32609 12741 1782 0,'0'0'3'0,"0"0"-3"0,0 0-1 0,0 0 1 0,0 0-1 0,265-50-19 0,-212 38-23 15,-8-1-339-15</inkml:trace>
  <inkml:trace contextRef="#ctx0" brushRef="#br0" timeOffset="39485.47">33306 12220 1768 0,'0'0'20'16,"0"0"6"-16,0 0 9 15,0 0-9-15,0 0-5 16,-44 157-8-16,10-76-3 15,-6 9 0-15,-13 3-1 0,0 1-4 16,-3 4-2 0,-3 1-3-16,6-5 0 0,9-4-8 15,10-6-7-15,15-6-36 16,-2-5-144-16</inkml:trace>
  <inkml:trace contextRef="#ctx0" brushRef="#br0" timeOffset="40308.15">30954 13914 1675 0,'0'0'27'0,"0"0"3"0,0 0 30 0,-102 138-37 0,89-93-2 0,1 1-8 0,3-8 3 0,1-5-6 0,5-12-7 0,3-7-2 0,0-5-1 0,0-9 1 0,0 0-1 0,0 0 1 16,0-9 1-16,0-11-2 0,11-8 0 0,6-9-2 0,0-8 2 16,2-8-2-16,2-2 0 15,7-6-2-15,-7 1-6 16,0 6 3-16,0 7 1 16,-6 10 3-16,-2 11 3 15,2 8 0-15,-1 7 0 16,-7 5 2-16,10 6-1 15,-2 0-1-15,6 11 6 0,4 19 7 16,3 10-5-16,-3 8-5 16,0 4 2-16,-4 3-1 15,-6-4-2-15,-2-2 1 16,-2-5-3-16,-5-4 0 16,-6-4 1-16,0-6-1 15,0-6-2-15,0-9-4 16,0-4-15-16,0-7-30 15,0-4-37-15,0 0-1639 16</inkml:trace>
  <inkml:trace contextRef="#ctx0" brushRef="#br0" timeOffset="40545.19">30979 14061 1781 0,'0'0'4'0,"0"0"-2"16,0 0 5-16,0 0 1 15,0 0-5-15,0 0-3 16,212-89 0-16,-151 79 0 16,-4 5-1-16,-4-2-31 15,-4 5-346-15</inkml:trace>
  <inkml:trace contextRef="#ctx0" brushRef="#br0" timeOffset="41734.5">31513 13894 1728 0,'0'0'50'0,"0"0"-26"16,0 0 23-16,0 0-20 15,0 0-10-15,0 0-12 16,-45 42 3-16,41-12-4 16,4 2 1-16,0-2-2 15,0 3-2-15,0-7 1 16,0-2-1-16,0-7-1 0,0-4-1 16,17-7-1-16,8-6-3 15,-1 0-4-15,5 0-1 16,3-14 7-16,-3-5-6 15,-1-8-2-15,-3-3-6 16,-1-3 8-16,1-1 1 16,-4-4 0-16,-6 4 6 15,2 5 1-15,-2 4 0 16,-5 13 1-16,-3 6 0 16,-7 6 2-16,0 0 14 15,0 0 0-15,0 14-8 16,0 10 0-16,0 4-5 15,0 6 1-15,0 3 1 0,0 1-4 16,0-11 1-16,13-1-2 16,6-7 1-16,6-5-1 15,3-2 1-15,10-10-1 16,-2-2-2-16,6 0-7 16,-2 0-2-16,1-12-6 15,-5-4-1-15,-7-5 8 16,-8 1 4-16,-4-2 5 15,-10-1 0-15,-7-4 1 16,0 4 0-16,0-1 0 16,0 3 0-16,-17 9 1 15,-11 6 9-15,-8 6 8 16,0 0 1-16,-2 0-9 0,6 10 3 16,3 8-5-1,9 4-3-15,16 5-3 0,0 0 1 16,4-3-3-16,0 1 0 15,4-7 2-15,24-5-2 16,1-4 0-16,3-7 0 16,2-2-1-16,-2 0 1 15,0-2-6-15,1-14-1 16,-5-7-4-16,-3-4 2 16,-8-4 4-16,-6-7 1 0,-2-4-1 15,-9-4 4 1,4-8 0-16,-4 2 1 0,0-3 0 15,0-2-1 1,0 2 1-16,0 11 1 0,0 13-1 16,0 18 0-16,-7 7 5 15,-3 6 5-15,3 0 5 16,-7 12-10-16,7 20-5 16,3 13 3-16,4 6 0 15,0 6 0-15,0 1-2 16,0 2 2-16,0-4 0 15,0-2-2-15,0-8 1 16,4-6-2-16,17-5 0 16,-1-12 1-16,-1-2-1 15,-2-7-1-15,-3-8 0 16,-7-4-2-16,5-2-4 16,1 0 1-16,2-2 1 0,2-18 3 15,4-6 0-15,0-5-1 16,3-5 1-16,-8 4-1 15,1 0-1-15,-10 10 2 16,-7 4 2-16,0 8 0 16,0 4 0-16,0 4 1 15,0 2 6-15,0 0 4 16,0 0-6-16,0 8-2 16,0 10-1-16,0 6 1 15,0 4 1-15,0 2-2 0,0 1 0 16,0-3-2-1,0-5 0-15,8-5 0 0,1-3 0 16,-1-5 0-16,-1-6-3 16,11 1-12-16,-7-5-18 15,6 0-41-15,-9 0-711 16</inkml:trace>
  <inkml:trace contextRef="#ctx0" brushRef="#br0" timeOffset="42084.67">32453 13525 1737 0,'0'0'0'16,"0"0"1"-16,0 0-1 0,0 0 6 0,0 0 5 0,0 0-7 0,97 21 1 0,-97-3 2 0,0 0-1 0,-15-4-1 0,-17-5 6 0,-3 0-4 0,7-8-2 15,7-1 0-15,6 0-2 0,2 0-1 0,9-15-1 0,4-3-1 0,0 0-1 0,0 6 0 16,0 6-1-16,25 6-5 0,-1 0-29 15,1 6-239 1</inkml:trace>
  <inkml:trace contextRef="#ctx0" brushRef="#br0" timeOffset="42522.11">32935 13776 1786 0,'0'0'8'15,"0"0"13"-15,0 0 21 16,0 0-25-16,0 0-12 0,0 0-1 15,-103 65 7-15,96-29-3 16,7-1-6-16,0-1 1 16,0-2 1-16,0-2-3 15,7-8 1-15,14-4-2 16,0-5 0-16,0-13 0 16,2 0 0-16,7 0-6 15,-2-13 3-15,4-8-4 16,-7-8 3-16,0-3 0 15,-10 0 0-15,-6-4 4 16,-9 2 0-16,0 3 0 0,0 0 0 16,-41 3 3-16,1 6 2 15,-2 10 2-15,1 11 1 16,1 1-4-16,4 10-4 16,2 24-5-16,5 7-28 15,5 1-111-15</inkml:trace>
  <inkml:trace contextRef="#ctx0" brushRef="#br0" timeOffset="43033.56">32089 14558 1758 0,'0'0'12'0,"0"0"-4"0,0 0 19 0,0 0 10 0,0 0-17 0,0 0-15 0,-3 31-2 0,-1 4 4 15,-6 13 2-15,10 10 1 0,-7 6-4 0,-6 10 0 0,-3 9 0 0,-4-1-2 0,-1 0-1 0,6-11-1 16,1-9-1-16,7-8-1 0,-1-15 0 16,2-6 0-16,6-7-2 0,0-12-9 15,0-10-21-15,0-4-39 16,0 0-123-16</inkml:trace>
  <inkml:trace contextRef="#ctx0" brushRef="#br0" timeOffset="43474.17">31684 15218 1791 0,'0'0'12'0,"0"0"15"15,0 0 3-15,0 0-14 16,0 0-13-16,0 0 2 15,9 34 9-15,12-2-6 16,8 4-1-16,-5 0-5 16,-1-2 0-16,2-1 1 15,-1-10-3-15,-3-1 1 16,4-10 0-16,-4-6-1 16,-6-4 0-16,9-2 0 0,-3 0 0 15,8-11 0-15,9-18 1 16,-6-5-1-16,4-6 1 15,2-5-1-15,-10-4 0 16,-3-5-2-16,-10 4-3 16,-2 10-16-16,-5 17-18 15,-8 21-80-15</inkml:trace>
  <inkml:trace contextRef="#ctx0" brushRef="#br0" timeOffset="44411.44">30634 15946 1668 0,'0'0'96'0,"0"0"-80"0,0 0 16 15,0 0 4-15,0 0-16 0,0 0-14 0,-40 30 0 0,40 6 1 0,0 6-1 0,0 2-3 0,0 4 1 0,-3-2-3 0,-1-2 0 0,4-4-1 16,-6-5 0-16,6-12-1 0,0-5-9 0,0-5-21 0,10-13-41 0,9 0-258 0</inkml:trace>
  <inkml:trace contextRef="#ctx0" brushRef="#br0" timeOffset="44923.62">30680 15905 1728 0,'0'0'24'0,"0"0"-12"16,0 0 14-16,0 0-13 16,0 0 1-16,0 0 9 15,98 18-9-15,-69 8-3 16,3 5-4-16,-4 2-5 16,6 2 1-16,-5 1-1 15,-1-6 1-15,-7 2 0 16,-2-4-2-16,2-2 1 0,-4-8-2 15,-2-6 0-15,-5-6 0 16,1-2 0-16,-4 0 0 16,7-4 1-16,-7 0-1 15,1 0 0-15,1 0 1 16,-9-10-1-16,4-1 1 16,0-8-1-16,-4 5 0 15,4-2 0-15,0 2 0 16,1 0 0-16,-1-1 0 15,0-2 0-15,0-1-1 16,-1-2 1-16,1-2 0 16,2-2 0-16,-2-7 0 15,-4 0 0-15,3-1 0 16,1 1 0-16,-4 3 1 0,0 6-1 16,4 0 0-16,0 8 0 15,0 6 0-15,1 8-1 16,3 0-16-16,9 0-50 15,-6 4-210-15</inkml:trace>
  <inkml:trace contextRef="#ctx0" brushRef="#br0" timeOffset="45656.73">31631 15873 1677 0,'0'0'25'0,"0"0"1"16,0 0 30-16,0 0-26 0,0 0-7 0,0 0-9 0,-29-25 2 0,26 25-4 0,-1 21-7 0,0 9 0 0,4 7-1 0,0 7 0 0,0 2-1 0,0 4-1 15,0-2 0-15,0 1 0 0,0-8-1 0,0-3-1 0,0-6 0 16,0-10 0-16,0-4 0 16,0-12 0-16,0-2-1 15,0-4-2-15,0 0 2 16,0 0 1-16,0 0-2 15,0-5 2-15,-13-7 0 0,5 1-2 16,1-5 2-16,3 6 2 16,4-3-2-16,0-2 0 15,0 7 0-15,0-5 1 16,0 8-1-16,0 2 0 16,0-2-1-16,0 1 0 15,7 4 1-15,11 0 2 16,0 0-1-16,7 0 0 15,4 0 1-15,5 9-1 16,2-6 0-16,0 2-1 16,2 0 0-16,-6-1 1 15,4-4-1-15,-6 4 0 16,-2-4 0-16,5 0 0 0,-5 0-5 16,1 0-4-16,-5 0-14 15,-3 0-28-15,-6 0-157 16</inkml:trace>
  <inkml:trace contextRef="#ctx0" brushRef="#br0" timeOffset="46075.8">32154 15896 1774 0,'0'0'11'0,"0"0"1"0,0 0 13 0,0 0 8 0,0 0-23 0,0 0-7 0,0 0-2 0,-25 44 3 0,25-12 0 0,0 8-1 0,0 2 2 16,0 2-3-16,10 4 0 0,-3-4 0 0,1-8-2 0,1 0 0 0,-5-14 0 0,0 0-1 15,-4-7-4 1,8-7-13-16,-5 1-40 0,-3-9-83 15</inkml:trace>
  <inkml:trace contextRef="#ctx0" brushRef="#br0" timeOffset="46372.97">32101 15815 1802 0,'0'0'12'0,"0"0"-8"15,0 0 26-15,0 0-7 16,0 0-14-16,0 0-6 16,184-99-1-16,-143 99 0 15,-1 0 2-15,-6 15-1 16,-9 8 3-16,-10 0-2 15,-11 6 2-15,-4 0-4 16,0 1 4-16,-25-3-2 16,-15-1-1-16,-9-2-1 15,-15 2-2-15,-6 2 0 16,-4-6-22-16,0-6-111 16</inkml:trace>
  <inkml:trace contextRef="#ctx0" brushRef="#br0" timeOffset="68398.28">23320 13141 1545 0,'0'0'16'0,"0"0"-16"0,0 0 1 0,0 0 38 15,0 0-19-15,0 0-3 0,0 0-1 0,0 0 7 0,100 0-6 0,-69 3-12 0,5 1 0 0,9-2 1 0,-1 2-3 0,9-4 2 0,6 2-3 0,5-2 0 0,10 0-1 16,7 0 1-16,5 0 1 0,-5-2-1 0,-3-8-2 0,-8-1 1 15,-9 0 1 1,-8-1-2-16,0-1 0 0,-4 2 0 16,4-3 1-16,0-2 1 15,4-1-2-15,2-4 0 16,-2-1 0-16,-1-4 1 16,-3 2-1-16,4-4 0 15,6 1 1-15,-6 1-1 16,-4 0 1-16,-4 1-1 15,-9-4 0-15,-2 0 0 16,-6-5 0-16,0 1 0 16,0-1 0-16,2 0 1 0,-11 0-1 15,-2 2 1 1,-4-1 1-16,-13 1 8 0,0 0 7 16,-4-4-7-16,0 1-4 15,0-5 0-15,0 1 1 16,0-1-7-16,0-2 2 15,0-2-1-15,0 3-1 16,0 2 1-16,-8 5 0 16,4 1 0-16,-9 4 4 15,2-1-2-15,-3 3 3 16,-5-1-4-16,-1 2-1 16,-5 0-1-16,0 2 1 15,-3-2 0-15,-1 0 1 16,-5 0 6-16,-2-1-7 15,0 8 6-15,-9-2-4 0,-4 4 11 16,-1-2-11-16,-3 1-1 16,0 0-1-16,-4 0 0 15,1-2-1-15,-1 0 2 16,-2 0-2-16,2 0 0 16,4 2 1-16,-4 0 2 15,0 6 1-15,4 2-1 16,0 2 1-16,4 3-2 15,0-1 0-15,-4 6 2 16,0 0-1-16,3 0-3 16,-3 0 0-16,4 0 1 0,-4 5-1 15,0 3 0 1,-4 4 0-16,8 3 0 0,-8 0 0 16,0 3 0-16,0 3 1 15,-5 4-1-15,1 3 0 16,4-2 1-16,-5 4-1 15,9 4 0-15,-4 1 0 16,13 1 0-16,-1-3 1 16,3-1-1-16,14-1 0 15,-5 1 2-15,9 1-2 16,-1 4 1-16,4 3-1 16,6 0 0-16,2 0 0 15,9-1 0-15,0-1 0 16,4 3 0-16,0 3 0 0,0 4 0 15,0-3 0-15,0-2 0 16,12-2 0-16,5-1 1 16,0-5-1-16,7-1-1 15,-5-4 1-15,10 0 0 16,-5 2 0-16,5-2 0 16,-1 0 1-16,6-1 0 15,-1-2-2-15,-1-1 1 16,0-4 0-16,6 3 0 15,-2-5 1-15,2-1-1 16,-2 2 0-16,-4-3 0 16,2-1-1-16,-2-1 1 15,4 1 1-15,2-3-1 0,2 0-1 16,2-2 1 0,7 1 0-16,4-6 1 0,11-3-1 15,18-2 1-15,20-2-1 16,25 0-1-16,8-11-36 15,-1-12-85-15</inkml:trace>
  <inkml:trace contextRef="#ctx0" brushRef="#br0" timeOffset="70734.19">30509 9976 1316 0,'0'0'39'0,"0"0"-25"0,0 0 36 0,0 0-2 0,0 0-35 0,0 0-5 0,0 0 5 0,-9-4 30 0,9 4 2 0,0 0-11 0,0 0-15 0,-4 0 7 16,4 0-14-16,0 0-6 0,0 2-4 0,0 0 3 0,0 0 2 0,0 0 0 0,0 0-3 0,17-2-1 0,11 0 1 0,5 0 1 0,3 0-2 0,5 0 3 0,1 0-3 0,-2 0-2 0,-2 0-1 0,-2-2 1 15,0 0-1-15,5-4 1 0,5-3-1 0,-3 2 0 0,10 0 0 0,-3-2 0 0,-1 3-1 0,0 0 1 0,1 2 0 0,-5-2 0 0,-1 1 0 0,1-1 0 0,1 3 0 0,-3 0 0 0,6 1 0 0,4-3 0 0,0-2 0 0,6 2 0 0,-11-3-1 0,1 2-2 0,-4 0 0 0,-3 0 2 0,-6 1 1 0,-4 1 0 0,-3 0 0 0,-5 3-1 0,1 1 1 0,0-2 0 0,-1-2 0 0,1 1 0 0,-1-1 1 0,1 0-1 0,0 3 0 0,-4-2 0 0,-6 1 0 0,-2 2 0 0,-2-1 0 0,-3 1 0 0,5 0 0 0,-5-3 0 0,5 3 0 0,-5-2 2 0,3 2-1 0,-2 0-1 16,-1 0 3-16,0 0-2 0,-5 0-1 0,3 0 0 15,-6 0 2-15,4 0 1 16,-4 0 0-16,0 0-1 16,0 0 3-16,0 0 1 15,0 0 1-15,0 0-2 16,0 0-2-16,0 0 0 16,0 0-1-16,0 0 0 15,0 0 0-15,0 0 2 16,0 0-3-16,0 0 0 15,0 0 1-15,0 0 0 16,0 0-1-16,0 0-1 0,0 0 0 16,0 0-4-16,-21 0-50 15,-4 6-299-15</inkml:trace>
  <inkml:trace contextRef="#ctx0" brushRef="#br0" timeOffset="86805.3">31460 16447 1781 0,'0'0'18'0,"0"0"-12"0,0 0 6 0,0 0 14 16,0 0-10-16,0 0-13 0,0 0 0 0,0 0-1 0,-32 34 1 0,57-20 0 0,11-3-2 0,9-5 0 0,5-1 0 0,-3-1-1 0,2-4 0 0,-3 0 0 0,-10 0 0 15,-2 0-1-15,-15-4 0 16,-10 4 1-16,-1-5-1 16,-4 5 1-16,-1 0 0 15,3 0 0-15,-6 0 2 16,0 0 2-16,0 0 5 15,-6 0-7-15,-33 9-2 0,-15 5 0 16,-2 5 0 0,-7-2 0-16,6-1 0 0,4-2 0 15,17-4 2-15,12-2-1 16,7-8 0-16,13 0 1 16,4 0-2-16,0 0 0 15,0 0 1-15,0 0-1 16,41 0 0-16,16-8 0 15,4-5 1-15,5-6 0 16,-5 1-1-16,-12 5-2 16,-17 4 2-16,-11 5 0 15,-13 4 1-15,-8 0 0 0,0 0 0 16,-21 8 4 0,-23 5-5-16,-14 6 1 0,5-1 3 15,13-6 4-15,19-6-3 16,13-6-3-16,8 0 0 15,0 0-1-15,0 0-1 16,19 0-2-16,31-18 1 16,3-4 1-16,0 5 0 15,-4-6 1-15,-15 13-1 16,-19 1 1-16,-7 6-1 16,-8 3 0-16,0 0 3 15,0 8 5-15,-40 18-4 16,-13 6-3-16,0-2-1 15,11-10-1-15,14-8 1 0,20-3 0 16,4-9 0-16,4 0 0 16,0 0-2-16,0 0-3 15,0 0 5-15,0 0 0 16,21-9-2-16,-9 1 2 16,5 2 1-16,-6-2 0 15,-3 4-1-15,-3-1 1 16,-5 5-1-16,0 0 0 15,0 0 0-15,0 0 1 16,0 0 0-16,0 0-2 16,0 0 1-16,0 0 0 15,0 0 0-15,0 0 0 16,0 0-2-16,0 0 2 0,0 0-2 16,0 0 0-16,0 0-1 15,0 0 2-15,0 0 1 16,0 0 0-16,0 0-1 15,0 0 1-15,0 0 0 16,0 0-1-16,0 0 1 16,0 0-1-16,0 0 1 15,0 5 0-15,-5-5 0 16,-7 4 0-16,-12 0 1 16,-1 0-1-16,-3 2 0 15,10-2 0-15,11-4 0 16,7 0 0-16,0 0-1 15,0 0 0-15,0 0-1 0,36-14 1 16,23-7 1 0,5 2-1-16,2 1 1 0,-5 5-1 15,-4-4-4-15,-15 11-2 16,-10-2 0-16,-15 8 1 16,-17 0 3-16,0 0 3 15,0 0 0-15,-10 0 1 16,-39 14 1-16,-15 3-2 15,-10 0 0-15,4-3 1 16,13 0-1-16,17-2 0 16,19-11 0-16,14 4 0 15,7-5 0-15,0 0-2 16,0 0 0-16,0 0-9 0,36-10 5 16,13-8 6-16,4 6 0 15,4-3-2-15,-4-2 2 16,-8 7 0-16,-12 2-1 15,-16 4 1-15,-17 4 0 16,0 0 0-16,0 0 1 16,-14 0 6-16,-22 10-7 15,-13 6 0-15,0 2 0 16,3 0 0-16,14-10 0 16,11 3-1-16,10-4 1 15,11-7 0-15,0 0 0 16,0 0-4-16,21 0 2 15,36-4 2-15,24-14 0 16,18-4 0-16,-10 0-1 16,-12 4-15-16,-20 9-6 0,-28 6 4 15,-20 3-12-15,-9 0-92 16</inkml:trace>
  <inkml:trace contextRef="#ctx0" brushRef="#br0" timeOffset="89368.99">26742 17161 1696 0,'0'0'0'15,"0"0"-10"-15,0 0 10 0,0 0 7 0,0 0 0 0,0 0-1 0,148-5-1 0,-95 0 12 0,4-4-8 0,11-4-2 0,10 4-1 0,13 0-3 0,7-4 1 16,3 7-3-16,7-6 1 0,-8 2-2 0,-5-2 0 0,0-2 0 0,-6 0 0 15,0-4 1-15,2 4-1 0,-6-3 0 0,6 9 0 0,-13-1 4 0,-6 3-3 0,-10 2 0 0,-18 4-1 0,-6 0 0 0,-14 0 0 0,-9 0 0 0,-1 0 0 0,-11 0 7 0,1 0-1 0,-4 0 0 0,0 0-1 0,0 0-1 0,-15 0-4 0,-27 10 0 0,-11-1 1 0,-7-1 1 0,-3 5-1 0,-5-3-1 0,5-2 1 0,-5 3-1 0,2 0 1 0,-8-1-1 0,-4-2 1 0,6 2-1 0,-5 2 1 16,3-2-1-16,-4 3 1 0,0-4 1 0,4 3-2 0,1-1 1 0,8-3 2 0,3-3-3 0,9 0 0 0,9 3 1 0,-2-2-2 0,1 1 1 0,-4 2 0 0,1-3 0 0,3 2 1 0,3 2-1 0,6-2 0 0,8-5 0 16,-1 2 0-16,8-5 0 0,8 1 0 0,6-1 0 0,3 0 0 0,4 0 0 0,0 0 0 0,0 0 0 0,0 0 0 0,0 0 1 0,0 0-1 0,0 0 1 0,0 0-2 15,0 0 0-15,0 0 1 16,11 0-1-16,10 0 1 16,4 0 0-16,7 0 0 15,10-1 0-15,7-7 0 16,11-4 0-16,3 2 0 15,5 0 1-15,14-2-1 0,-5-2-1 16,5 1-1 0,-1 4 1-16,-11-5-1 0,4 1 1 15,8-1 1-15,3 0 0 16,6-4 0-16,6 2-2 16,1 2 2-16,1 0 0 15,3 0 0-15,-3 6 0 16,-10-2 0-16,-4 3 0 15,-11-2 0-15,-13 3 0 16,-8-2 0-16,-16 4 0 16,-8-2 0-16,-12 6 0 15,-2 0 0-15,-7 0 0 16,-3 0 0-16,-1 0 0 0,4 0 3 16,-8 0-3-16,7 0 1 15,-1 0-1 1,-2 0 0-16,0 0 0 0,-1 0 0 15,1 0 0-15,-4 0 0 16,0 0 1-16,0 0-1 16,0 0 2-16,0 0-2 15,0 0 0-15,0 0 1 16,0 0-1-16,0 0 1 16,0 0-1-16,0 0 2 15,0 0-2-15,0 0 0 16,0 0 0-16,0 0 1 15,0 0-1-15,0 0 0 16,0 0-1-16,0 0 1 0,0 0-1 16,0 0 0-16,0 0-11 15,-11 10-33-15,-23-2-131 16</inkml:trace>
  <inkml:trace contextRef="#ctx0" brushRef="#br0" timeOffset="114890.93">2185 4242 1718 0,'0'0'12'0,"0"0"20"0,0 0 8 0,0 0-16 0,0 0 4 0,0 0-9 0,0 0-6 0,-53-63-4 0,53 85-8 0,0 16-1 0,0 18 2 0,0 6-1 0,0 7-1 16,0 1 0-16,0 0 1 0,0-2-1 0,0-4 0 0,0-5-1 15,0-15 1-15,0-9 0 0,0-12 1 16,0-11-1-16,0-6 0 15,0-5 0 1,0-1 1-16,0 0 0 0,0 0 0 16,0 0 0-16,0-5-1 15,0-9 0-15,0 0-1 16,0 1 0-16,0 1 1 16,0 2 0-16,0 1-1 15,4 0 1-15,3 3 0 16,10 2-1-16,8 0 1 15,3 4-1-15,4 0 0 16,6 0-1-16,2 0 2 16,2 0-1-16,-6 0 1 0,-4 0 1 15,-4 0-1-15,-7 0-1 16,0 0-11-16,-10 0-25 16,-1-4-18-16,-10-6-203 15</inkml:trace>
  <inkml:trace contextRef="#ctx0" brushRef="#br0" timeOffset="115184.7">2249 4503 1783 0,'0'0'10'0,"0"0"-1"0,0 0 13 0,0 0-16 0,0 0-6 0,0 0 0 15,0 0 0-15,116-31 0 0,-67 20 0 0,4 3-11 0,-13 0-31 0,-12-1-94 0</inkml:trace>
  <inkml:trace contextRef="#ctx0" brushRef="#br0" timeOffset="115823.54">2200 4053 1745 0,'0'0'20'15,"0"0"-3"-15,0 0 11 16,0 0-15-16,0 0-4 16,0 0-3-16,25-57 1 15,16 43-4-15,9-1-1 16,3 5-2-16,0 1 0 15,3 7 0-15,-2 2-18 16,2 0-23-16,-14 14-160 0</inkml:trace>
  <inkml:trace contextRef="#ctx0" brushRef="#br0" timeOffset="116502.13">2641 4516 1720 0,'0'0'25'0,"0"0"-20"0,0 0 25 0,0 0-8 0,-15-113-10 0,27 95-4 0,8 4 2 0,1 2 0 0,-2 8-5 0,2 2-2 15,-4 2 1-15,4 0-2 0,-2 0 0 0,2 18-1 0,-4 9 0 0,-10 3 1 0,-7 3 0 16,0 2 0-16,0-3-1 16,-3-3-1-16,-14-4 2 15,1-9-2-15,3-3 0 16,9-7 1-16,1-1-1 16,3-5 1-16,0 0-1 15,0 0-2-15,0-5-2 16,0-16-4-16,0-8 1 15,20-6 0-15,9-4 2 16,-4 2 1-16,-1 0-1 16,-5 4 3-16,2 8 2 0,-4 0-1 15,-6 8 1-15,-7 3 0 16,2 5 4-16,-2 8 9 16,-4 1-3-16,0 0 0 15,0 0 0-15,0 18-10 16,0 14 0-16,-21 7 5 15,0 0 3-15,0-1-1 16,6-1-1-16,7-7-3 16,3-6-2-16,5-3 0 15,0-4-2-15,0-5-3 16,13-4-29-16,23-8-38 0,6 0-254 16</inkml:trace>
  <inkml:trace contextRef="#ctx0" brushRef="#br0" timeOffset="117280.35">3288 4313 1736 0,'0'0'17'0,"0"0"16"0,0 0 1 0,0 0-15 0,0 0-13 0,0 0-1 0,0 0 8 0,-91 88-3 15,72-53-3-15,5 1-4 0,7-6 1 0,7-3-1 0,0-4-3 0,0-5 2 0,0-4-2 0,0-6 0 0,21-4 0 0,3-4-8 0,5 0-5 16,3 0 1-16,0-18 0 16,10-6-7-16,-6-8 4 15,-4-2 4-15,-4-1 1 16,-7 3 9-16,-4 2 1 16,-9 4 0-16,-8 6 1 0,0 9 11 15,0 5 4 1,0 3 7-16,0 3 0 0,0 0-4 15,-15 0-12-15,-2 16-3 16,-4 10-3-16,0 6 1 16,10 3-1-16,3-3 2 15,8-2 1-15,0 0-2 16,0-6 0-16,0-2-1 16,0-6 0-16,8-4-1 15,13-6 1-15,7-6-1 16,0 0-1-16,8 0-1 15,10-14 0-15,-1-14-2 16,5-8-2-16,-11-4-2 16,-1-5 1-16,-9-3 7 0,-10-5-1 15,-2 0 1-15,-10-1 1 16,-7 0 0-16,0 10 0 16,0 8 0-16,0 13 0 15,0 11 6-15,0 9 2 16,0 3 0-16,0 0-1 15,-7 0-6-15,-10 11-2 16,5 22-1-16,-5 14 1 16,6 12 0-16,3 7 1 0,3 0 0 15,5-4 1 1,0-3-1-16,0-8 0 16,5-4-1-16,24-9 0 0,-1-2-3 15,1-8-22-15,-9-10-80 16</inkml:trace>
  <inkml:trace contextRef="#ctx0" brushRef="#br0" timeOffset="117971.02">4426 4363 1729 0,'0'0'24'0,"0"0"-19"0,0 0 36 0,0 0-21 0,0 0-7 0,0 0-10 0,-64 8-2 0,109 5 0 0,27-2 3 0,35-3 5 0,20-8-3 0,3 0-4 0,1 0-2 0,-21-5 0 16,-19-4-9-16,-23 4-16 0,-22 0-5 0,-22 4-16 0,-16 1-23 0,-8 0-227 15</inkml:trace>
  <inkml:trace contextRef="#ctx0" brushRef="#br0" timeOffset="118220.13">5052 4159 1744 0,'0'0'41'0,"0"0"-40"16,0 0 18-16,0 0 4 16,0 0-1-16,0 0-7 15,123 14 0-15,-83 11-1 16,1 6-6-16,-12 1-2 15,-8 3-3-15,-14 4-1 16,-7 2-1-16,0 2 2 16,-40 5-3-16,-30 5-9 0,-28-6-54 15</inkml:trace>
  <inkml:trace contextRef="#ctx0" brushRef="#br0" timeOffset="124247.15">6143 4020 1427 0,'0'0'202'0,"0"0"-150"0,0 0-23 0,0 0 5 0,0 0-10 0,0 0-10 0,0 0-2 0,4-26 2 0,-4 26-3 0,0 0 2 0,0 0-2 0,0-2-3 0,0 2 0 0,0 0-5 0,0 0 1 0,0 0-2 0,0 11-2 0,0 16-6 0,0 13 4 0,0 13 2 0,0 3 0 0,0 1 1 16,0-4-1 0,0-7 0-16,0-8 0 0,0-8-4 15,0-7-13-15,0-10-15 16,-13-7-21-16,5-6-195 16</inkml:trace>
  <inkml:trace contextRef="#ctx0" brushRef="#br0" timeOffset="124504.39">5978 4436 1775 0,'0'0'27'0,"0"0"-27"16,0 0 0-1,0 0 0-15,0 0 1 0,0 0-1 16,131 9 3-16,-65-9-2 16,8-13 0-16,-6 0-1 15,-5-1-3 1,-14 2-27-16,-20 4-114 0</inkml:trace>
  <inkml:trace contextRef="#ctx0" brushRef="#br0" timeOffset="124724.15">5889 3971 1770 0,'0'0'31'0,"0"0"-30"15,0 0-1-15,0 0 4 16,0 0-2-16,258-98-2 16,-194 92 0-16,-11 6-11 15,-7 0-71-15,-18 3-1633 16</inkml:trace>
  <inkml:trace contextRef="#ctx0" brushRef="#br0" timeOffset="125688.62">6535 4139 1794 0,'0'0'21'16,"0"0"-19"-16,0 0 14 15,0 0-12-15,0 0-4 16,0 0-1-16,-17 80-1 0,17-44 2 16,0-2 1-1,0-4 1-15,0-4-2 0,0-6 0 16,0-3 0-16,0-8 0 16,0-5-5-16,0-4-4 15,0 0-4-15,0 0 2 16,0-11 3-16,0-12 3 15,0-9 2-15,8-5 2 16,5 2 0-16,2 1 1 16,6 3 2-16,4 6 1 15,-1 4 1-15,1 7 0 16,-4 9-1-16,-6 5-1 0,2 0-2 16,-9 5 3-16,1 20-1 15,3 4-1-15,-12 6 1 16,0 1-1-16,0-4 0 15,0-4-1-15,0-6 0 16,0-6 0-16,3-10 0 16,7-6-1-16,-3 0-5 15,5 0-4-15,9-15 7 16,3-8 0-16,5-5-3 16,-1-4-8-16,-3 0-9 15,-8 4 12-15,-2 6 7 16,-6 5 4-16,-1 10 0 15,-4 4 14-15,-4 3 11 16,0 0-6-16,0 0-11 16,0 14-8-16,0 10 0 0,-4 3 4 15,0-4-1-15,4 0-2 16,0-7-1-16,0-1 0 16,0-2 0-16,0-3 0 15,0-4 0-15,8-2 1 16,5-4-1-16,-5 0-4 15,3 0 0-15,6 0 1 16,4 0 2-16,7-14-1 16,5-3-7-16,-5 3-5 15,-3 1 0-15,-5 3 9 16,-8 4 4-16,-7 4 1 16,-5 2 0-16,0 0 16 0,0 0 3 15,0 0-13-15,4 0-4 16,-4 0-2-16,4-2-1 15,0-3 0-15,3-2 0 16,-1-1 1-16,-6-4 0 16,0-4 3-16,0-1 5 15,0-2 3-15,0 3 2 16,-13 2 2-16,-8 4 2 16,6 4 0-16,5 3-8 15,10 3-5-15,0 0-4 16,0 0-8-16,0 9-20 15,21 3 1-15,21-3-17 16,7-4-87-16</inkml:trace>
  <inkml:trace contextRef="#ctx0" brushRef="#br0" timeOffset="126252.85">7536 4127 1744 0,'0'0'47'0,"0"0"-46"0,0 0 6 0,0 0 9 0,0 0-6 0,-17 108-9 0,13-78 0 0,4-3-1 0,-4-6 0 0,0-6 0 0,1-8 1 15,-3-7 0-15,2 0 0 0,0 0 3 0,4-1 0 0,0-20-4 0,0-6-8 0,0-2 4 0,0-3 1 16,8 2 3-1,13 2 0-15,0 6 0 0,-4 8 0 16,-2 6 0-16,-2 8 0 16,-5 0-2-16,9 12 1 15,-6 14 1-15,2 5 1 16,-1 2 0-16,-8-3-1 16,-1-6 0-16,-3-5 0 15,0-6-1-15,0-7-2 16,4-4-1-16,2-2-2 15,-2 0 2-15,3 0 2 0,10-14-2 16,4-7-6 0,11-8 2-16,1 5 0 0,3 0-7 15,1 6-4 1,-4 4 13-16,3 3 4 0,-6 6 2 16,-11 3-1-16,-2 2 1 15,-9 0 0-15,1 0 3 16,2 0 0-16,1 0-3 15,-3 0 0-15,3 0-2 16,-3 0 0-16,-1 0-1 16,3 4-9-16,6 2-2 15,0-5-14-15,-2-1-25 16,10 0-28-16,0 0-22 16,-1-1-121-16,8-13-930 0</inkml:trace>
  <inkml:trace contextRef="#ctx0" brushRef="#br0" timeOffset="126474.38">8292 4096 818 0,'0'0'478'0,"0"0"-328"0,0 0-47 0,0 0 15 0,0 0-56 0,0 0-15 0,15-54-21 0,-26 54-7 16,-6 26-7-16,1 15-8 0,3 9-1 0,2 4 3 0,11-4-3 0,0-6-1 0,0-6-1 0,0-7-1 0,11-12 0 0,25-13-23 15,6-6-39-15</inkml:trace>
  <inkml:trace contextRef="#ctx0" brushRef="#br0" timeOffset="126785.51">9198 3651 1710 0,'0'0'13'15,"0"0"1"-15,0 0 44 0,0 0-35 16,0 0-14-16,0 0 2 15,-74 142 14-15,59-59-3 16,-6 5-11-16,-4 11 1 16,-3 5-6-16,-8 0-3 15,2-2-2-15,5-5 0 16,1-13-1-16,3-6 0 16,4-14 0-16,6-9-3 15,11-15-7-15,4-13-18 16,0-14-41-16,15-13-163 15</inkml:trace>
  <inkml:trace contextRef="#ctx0" brushRef="#br0" timeOffset="127251.2">9516 4104 1802 0,'0'0'21'16,"0"0"-18"-16,0 0 30 15,0 0-11-15,0 0-21 16,-53 138 6-16,42-71-4 16,-3-5 4-16,3-5-5 15,-6-7-1-15,6-14-1 0,-3-12 1 16,14-12-1-16,0-10 0 15,0-2 0-15,0 0-1 16,0-26-1-16,0-12-8 16,6-9-1-16,9-5 3 15,6-2 2-15,0-3 5 16,3 2-1-16,5 7 0 16,-5 12 2-16,1 11-1 15,-14 14 1-15,3 11 0 16,-3 0 1-16,0 0-1 15,7 24 2-15,-1 8 2 0,-6 5 4 16,-7 6-5 0,-4-1 1-16,0 0-3 0,0-4-1 15,0-6 0-15,0-4-14 16,-12-8-29-16,-1-8-40 16,2-8-523-16</inkml:trace>
  <inkml:trace contextRef="#ctx0" brushRef="#br0" timeOffset="127463.6">9480 4351 1736 0,'0'0'54'0,"0"0"-34"16,0 0 19-16,0 0-23 0,0 0-13 16,0 0-3-1,0 0-2-15,89-53 1 0,-36 51-16 16,6-2-23-1,-6 3-57-15,4-5-411 0</inkml:trace>
  <inkml:trace contextRef="#ctx0" brushRef="#br0" timeOffset="128062">9480 4351 1711 0,'534'-214'67'0,"-534"200"-47"15,-11 4 21-15,-2 6-4 16,-6 2-20-16,-6 2-3 15,-9 0-6-15,-6 24-8 0,2 9 0 16,6 6 1 0,7-1-1-16,18-1 0 0,7-6 0 15,0-6 0 1,0-13-1-16,0-5-2 0,32-7-10 16,6 0 5-16,2-11-4 15,9-14-3-15,-3-6-22 16,-10 0 15-16,-8 3 4 15,-7 4 7-15,-8 3 8 16,-5 12 3-16,-5 3 1 16,-3 6 12-16,0 0 6 15,4 18-13-15,-4 20 3 16,0 12 2-16,0 6-3 0,0 1-6 16,0 2 0-16,0-5-2 15,-15-3 0-15,-6-9 1 16,0-8 2-16,4-10-3 15,2-8 1-15,-2-9 0 16,13-7 2-16,-3 0 1 16,7 0 2-16,0-19-3 15,0-13-2-15,0-11-1 16,15-8-1-16,30-5 1 16,5-3 0-16,3 5-1 15,0 2-1-15,0 2 1 16,-4 4 0-16,-5 2 1 0,-6 1 0 15,-10 7 2 1,-11 8 4-16,-17 10 2 0,0 13 6 16,0 5 6-16,0 0-3 15,-38 14-7-15,-7 23-8 16,5 16-2-16,11 2 3 16,16-3-2-16,13-9 0 15,0-11-1-15,6-6-1 16,26-8-1-16,12-9-10 15,11-9-14-15,-12 0-53 16,-5-11-1066-16</inkml:trace>
  <inkml:trace contextRef="#ctx0" brushRef="#br0" timeOffset="128373.59">11064 3679 1895 0,'0'0'16'0,"0"0"-15"0,0 0 0 0,-49 114 13 0,37-25 0 16,1 15-4-16,-10 14 0 0,4 9 0 0,-7 9-6 0,3 3-3 0,6-3-1 0,1-8-6 16,3-9-21-16,-2-16-18 0,-3-10-265 0</inkml:trace>
  <inkml:trace contextRef="#ctx0" brushRef="#br0" timeOffset="129856.73">12805 4325 945 0,'0'0'0'0</inkml:trace>
  <inkml:trace contextRef="#ctx0" brushRef="#br0" timeOffset="130826.44">11915 4261 1691 0,'0'0'31'15,"0"0"-23"-15,0 0 29 16,0 0-25-16,0 0-11 16,0 0-1-16,0-2 0 15,0 2 0-15,0 0 2 0,0 0 0 16,0 0 0-16,0 0 0 16,0 0 1-16,0 0 1 15,0 0 1-15,0-8-3 16,0 3-2-16,0 5 0 15,0 0-1-15,0 0-14 16,15 0-66-16,6 0-340 16</inkml:trace>
  <inkml:trace contextRef="#ctx0" brushRef="#br0" timeOffset="131202.94">12735 4265 1800 0,'0'0'6'0,"0"0"-6"0,0 0 0 0,0 0 0 0,0 0 0 0,0 0-3 0,25-10 3 0,-21 10 0 0,-4 2 0 0,0 2 2 15,0-2-2-15,0-2 1 0,0 0 0 0,0 0 2 0,0 0-2 0,0 0 1 0,0 0-2 0,0-4-3 16,0-2-16-16,13-1-42 16,6 3-296-16</inkml:trace>
  <inkml:trace contextRef="#ctx0" brushRef="#br0" timeOffset="131577.07">13728 4215 1772 0,'0'0'3'15,"0"0"-2"-15,0 0-1 16,0 0 4-16,0 0-4 16,0 0 0-16,-4 10 1 15,4-6 1-15,0 1-2 16,0-4 2-16,0-1 0 0,0 0 3 16,0 0 2-1,0 0 0-15,0 0 1 0,0 0-4 16,0-8-4-16,0 0 0 15,0 2-7-15,16-3-23 16,12 1-323-16</inkml:trace>
  <inkml:trace contextRef="#ctx0" brushRef="#br0" timeOffset="131963.07">15415 3698 1784 0,'0'0'17'0,"0"0"-5"0,0 0 27 0,0 0-7 0,0 0-26 0,0 0-5 0,-4 106-1 0,-4-43 2 0,-1 14-2 0,-6 17 1 0,-10 16 0 0,-3 13 0 0,-5 5-1 0,3 1 0 16,11-7-3-16,6 0-5 0,5-5-17 0,-5-9-42 16,2-8-251-16</inkml:trace>
  <inkml:trace contextRef="#ctx0" brushRef="#br0" timeOffset="132739.23">16012 3998 1335 0,'0'0'105'0,"0"0"-105"0,0 0 0 0,0 0 34 0,0 0 27 0,0 0-4 0,20-104 3 0,-16 94-8 15,-4 2-2-15,0 2-17 0,0 6-9 0,0 0 2 0,0 0-1 0,0 8-11 0,0 30-4 0,0 16-7 0,-4 17 5 0,-13 6-2 0,-3 1-2 16,4 1-1-16,-8-8-2 15,3-6 1-15,0-13-2 16,6-9 0-16,2-15-1 16,5-10-4-16,4-9-12 15,-1-6-29-15,5-3-31 16,-8 0-423-16</inkml:trace>
  <inkml:trace contextRef="#ctx0" brushRef="#br0" timeOffset="133984.34">15725 3948 1795 0,'0'0'3'15,"0"0"10"-15,0 0 22 16,0 0-21-16,57-119-11 15,-4 102 1-15,14 1-4 16,1 6 4-16,10 3-2 16,-5 7-2-16,1 0 0 15,-9 9 0-15,-6 9 0 0,-16 8-1 16,-1 1-1-16,-14 4-1 16,-7 3 2-16,-13 2-1 15,-8 2 2-15,0 2-1 16,-4-1 1-16,-32 1 0 15,-10-4 1-15,1-4-1 16,-4-6 0-16,5-3 0 16,6-6 0-16,6-7 1 15,4-4 1-15,14-2 0 16,3-4-2-16,3 0 1 16,8 0-1-16,-5 0 1 15,5 0 1-15,0 0-1 16,0 0-1-16,0 0 0 15,0 0-1-15,0 0-3 16,0 10 1-16,13 7 2 0,12 8 1 16,-5 1 1-16,-4 1-1 15,4-2 1-15,-3 2-1 16,-1-7 0-16,4-1 0 16,1-7 0-16,0-3 0 15,-6-5-1-15,10-3 0 16,-4-1-2-16,3 0-9 15,5 0 0-15,-1-14 1 16,1-8 0-16,-1-3 0 16,-3-6 2-16,-4-5 0 0,-10-1-1 15,-2-5 6 1,-9 4 2-16,0 9 1 0,0 5 1 16,0 11 11-16,0 6 16 15,-17 7 2-15,0 0-3 16,-7 0-10-16,1 17-11 15,2 18-3-15,8 3 3 16,9 4-2-16,4-4 0 16,0-1-1-16,0-8-2 15,13-5 0-15,12-6 0 16,-2-4 0-16,1-8 0 16,5-3-1-16,5-3-4 15,-2 0-8-15,0 0-6 16,-3-10-19-16,-1-7 14 15,-7-4-13-15,-4-4-53 0,-2 0-117 16,-2-7 35 0,-5 3 45-16,1 3 127 0,-5 6 33 15,-4 6 238-15,0 5-89 16,0 6-91-16,0 3-42 16,0 0-21-16,0 0-2 15,0 12-15-15,0 16-6 16,0 10 2-16,0 2-4 15,0-2-1-15,0-3-2 16,0-1 1-16,0-8 0 16,0-8 0-16,0-4-1 15,4-8 0-15,7-5 0 16,6-1 0-16,4 0-6 0,-2-3 1 16,12-18-2-16,-7-2-9 15,-1-8 7-15,-2 0 4 16,-4-6 0-16,4 1 3 15,-2 2 1-15,1 4 0 16,1 4 0-16,-4 9 1 16,-1 5 0-16,1 3 0 15,-2 5 1-15,2 4-1 16,0 0 0-16,-6 6 1 16,2 18 4-16,-5 6 1 15,-4 4 2-15,-4 2 0 16,0 2-3-16,0-6 2 15,0-1-4-15,0-5 0 16,0-8-3-16,-4-4 0 0,4-7 0 16,0-2-1-16,0-5-32 15,0 0-68-15</inkml:trace>
  <inkml:trace contextRef="#ctx0" brushRef="#br0" timeOffset="134315.32">17164 3854 1817 0,'0'0'2'16,"0"0"-1"-16,0 0 1 0,0 0 2 0,0 0-2 0,0 0-2 0,0 0 1 0,142 96-1 0,-161-72-1 0,-27-2 1 0,1-4 0 0,5-6 2 0,6-6 0 0,9-6 1 15,10 0 3-15,6 0 1 0,1-14-2 0,8-6-4 0,0 0-1 0,0 1-1 16,13 0 1-16,12 5 0 15,-6 5-8-15,9 9-15 16,-7 0-11-16,-8 7-138 16</inkml:trace>
  <inkml:trace contextRef="#ctx0" brushRef="#br0" timeOffset="134841.18">17543 4449 1776 0,'0'0'26'0,"0"0"-21"16,0 0 9-16,0 0-9 16,0 0-4-16,0 0-1 15,127-117 0-15,-99 88 0 16,-7 1 0-16,-14-2 0 15,-7 4 0-15,0 3 1 16,0 12 0-16,0 5 1 0,-7 6 8 16,-22 0 10-16,-12 3-11 15,-3 22-3-15,-5 10 2 16,11 8 1-16,10 4-3 16,16 0-1-16,12-5-1 15,0-4-1-15,0-8-1 16,12-3-2-16,12-9 0 15,5-6 0-15,9-8-3 16,1-4-9-16,18 0-8 16,6-11-38-16,-6-14-67 15</inkml:trace>
  <inkml:trace contextRef="#ctx0" brushRef="#br0" timeOffset="134998.97">17543 4449 1817 0</inkml:trace>
  <inkml:trace contextRef="#ctx0" brushRef="#br0" timeOffset="135375.24">17543 4449 1817 0,'401'-274'39'0,"-414"290"-33"0,5 14 24 0,5 6-15 0,3 3-9 16,0 4-2-16,0-4 2 15,0-4-2-15,0-7-3 16,0-8-1-16,0-5 2 15,11-9-2-15,10-4-3 16,0-2 1-16,3 0-1 16,5-17-5-16,-1-9-2 0,-3-4-1 15,-1-3 5-15,-8-4-2 16,-3 1-1-16,-9-2 8 16,-1 6 1-16,-3 8 0 15,0 8 0-15,0 10 10 16,0 6 7-16,0 0-2 15,0 9-8-15,0 22-3 16,0 9-1-16,0 0 0 16,8-3-1-16,9-4-1 0,0-9 1 15,-2-6-2 1,2-10-1-16,4-3 1 16,4-5 0-16,3 0-1 0,1-11 1 15,-1-13-1-15,1-8 1 16,-1-1 0-16,-3-5 0 15,-14 1-1-15,-2-1 2 16,-9-1-1-16,0 8 0 16,0 4 0-16,0 12-1 15,0 9-5-15,0 6-9 16,0 1-48-16,-3 19-88 16</inkml:trace>
  <inkml:trace contextRef="#ctx0" brushRef="#br0" timeOffset="135780.34">19019 4142 1840 0,'0'0'9'0,"0"0"22"0,0 0 0 0,0 0-18 0,0 0-8 0,0 0 4 0,0 0 3 0,-38-39-10 0,2 67-2 0,4 5 0 0,15 1 0 0,17-3-1 0,0-3-1 0,0-4-3 16,11-4 2-16,27-4-2 0,-2-1 1 0,6-2-1 0,-3 1 2 15,-5 3 1-15,-5-2 1 16,-5 3 1-16,-12 1 0 16,-12-4 1-16,0 1 7 15,0 1-1-15,-36-1-1 16,-13-1 1-16,-14 0-4 16,-1-8-3-16,-3-2 0 15,7-5-21-15,3 0-95 16</inkml:trace>
  <inkml:trace contextRef="#ctx0" brushRef="#br0" timeOffset="148762.51">15930 4696 1730 0,'0'0'0'0,"0"0"0"0,0 0 0 0,0 0 23 0,0 0-3 0,-13 113-5 0,13-69-9 0,0 0 3 15,9-2-4-15,24-2-3 0,6-2-1 0,11-2 1 0,-1-3-2 0,4-4 1 0,0-3-1 0,-4-8 1 0,-7-5-1 0,-10-6 0 0,-11-5 0 0,-10-2 0 0,-3 0 0 16,5-14 1-16,4-14-1 16,8-6 2-16,7-4-4 15,8 0 4-15,13 0-2 16,9 1 1-16,7 4 1 16,8 1-1-16,11 3-1 15,-7 5 3-15,-3 6 0 16,-1 6-3-16,-5 10 0 15,2 2 0-15,0 0 1 0,-9 14-1 16,1 10-1-16,-2 2 1 16,-5 3 0-16,-10-3 1 15,-5-1-1-15,-6-2 0 16,-6-5 0-16,-7-4-1 16,-4-6 1-16,-10 0-1 15,6-6-6-15,-6-2 5 16,3 0 1-16,10-10 0 15,5-12 1-15,7-4 0 16,5-1 2-16,-1 4-3 0,2-1 1 16,1 6 0-16,3 6 0 15,7 6 0-15,4 6-1 16,5 0 1-16,3 1 0 16,1 16 0-16,-2-2 0 15,3-3-1-15,-3 0 1 16,-3-8 0-16,5-4 0 15,-5 0 0-15,1-10 0 16,-1-12 3-16,-8-6 1 16,-4-6 11-16,-9 0 5 15,2 1-1-15,-10 2-6 16,-11 7-7-16,-14 4-3 16,-7 9-3-16,-11 8 0 0,-67 3-86 15</inkml:trace>
  <inkml:trace contextRef="#ctx0" brushRef="#br0" timeOffset="-76168.09">919 7877 1507 0,'0'0'69'0,"0"0"-66"0,0 0 9 0,0 0 31 0,0 0-19 0,0 0-17 0,0 0 2 0,0-73 28 0,0 66-14 0,-17 0-1 0,4-1-8 0,-6 2-6 0,-2-2 5 0,-4 6-5 15,-3-3-2-15,-10 5-2 0,-2 0 6 0,-2 0-1 0,-1 0-5 0,-3 15-2 16,5 3 4-16,5 6-5 15,0 7 2-15,2 1-3 16,9 5 1-16,6-1-1 16,2 3 1-16,13 0-1 15,0 3 0-15,4 2 0 16,0-3 1-16,0 3-1 16,16-2 0-16,18-5 0 0,-2-6 0 15,8-2 0 1,-2-9 0-16,1-4 0 0,11-6 0 15,-1-4 0-15,4-6 0 16,-4 0-3-16,0 0-5 16,-3 0 0-16,-6-8 3 15,-4-6-1-15,-6-1 1 16,-11-4 1-16,-2-3 1 16,-9 2 0-16,-5-4 3 15,-3 5-1-15,0 8 1 16,0 0 1-16,0 9 0 15,0-1 4-15,0 3 6 16,0 0-8-16,0 0-3 16,0 21-1-16,0 6 0 0,0 9 1 15,0 0 0-15,0 8 1 16,0 2 1-16,-11 2-1 16,7 6 0-16,-5-5-1 15,5-4 0-15,4-2 1 16,-4-7-1-16,0-6 0 15,4-4 0-15,0-11-3 16,0-6-13-16,0-9-41 16,0 0-129-16</inkml:trace>
  <inkml:trace contextRef="#ctx0" brushRef="#br0" timeOffset="-75149.18">1372 8493 1196 0,'0'0'505'0,"0"0"-498"0,0 0 1 0,0 0 12 0,0 0-15 0,0 0-4 0,68-47 0 0,-51 31-1 0,0-4 3 0,-2 2-2 16,-5-2 1-16,-3 2 2 0,-3 0 0 0,-4 4 0 0,0 2 3 0,0 2 4 0,-11 2 7 0,-6 4-4 0,0 1 0 0,2 3-4 0,-2 0 2 0,-4 0-8 0,-8 0 5 0,-3 8-9 0,4 11 0 15,3 7 0-15,8 2 0 0,9 0 1 0,8 2-1 0,0-4 1 0,0-4-1 0,14-1 0 0,5-4-1 0,1-5 1 0,1-4 0 0,8-1 0 0,-8-4 0 16,7-3 0-16,-3 0 0 16,-1 0-1-16,5 0-6 15,-1-8-3-15,0-8 0 16,1-6 2-16,-4-4 1 16,-8-2 3-16,-2-2 2 15,-6 3 1-15,-5 1 1 16,-4 5 0-16,0 1 0 15,0 1 0-15,0 7 0 16,0 5 3-16,0 3-1 16,0 2 5-16,0 2-1 0,0 0 1 15,0 0-3-15,-4 0-3 16,4 3-1-16,-5 15 0 16,1 7 0-16,4 4 0 15,0 2 0-15,0 1 1 16,0 0-1-16,0-4 0 15,0 1 0-15,0-10 0 16,0 1 0-16,0-7 0 16,0-4-1-16,0-1 1 15,0-8 0-15,0 0 0 16,0 0-1-16,0-6-1 16,0-16-6-16,4-8 5 0,5-4 2 15,-5 2 1-15,7-2-1 16,2 4 0-16,8 1 1 15,-2 6-1-15,2 2 1 16,4 7-1 0,-4 4 0-16,3 6 1 0,-3 4-1 15,-2 0 1-15,-2 0-4 16,4 9 3-16,-10 13 1 16,2 4 0-16,-13 7 1 15,0-1-1-15,0 3 2 16,0-3-2-16,0-6 0 15,0-6 2-15,4-6-2 16,4-5-1-16,5-8 1 0,-2-1 0 16,10 0 0-1,0-6-17-15,-2-14-61 0</inkml:trace>
  <inkml:trace contextRef="#ctx0" brushRef="#br0" timeOffset="-74198.25">2535 8306 1578 0,'0'0'59'0,"0"0"-50"0,0 0 52 0,0 0-20 0,0 0-24 0,0 0-10 15,0 0 7-15,-81-115 1 0,56 105-6 0,10 4 2 0,-6 5 4 0,0 1-3 0,1 0-8 0,-1 0 1 0,2 11-1 0,-2 13-3 16,0 5-1-16,13 1 1 16,5 2-2-16,3-7 0 0,0 1 1 15,0-1 0 1,3-7 0-16,13-5 0 0,1 0-1 16,-6-9 1-16,6-2-1 15,4-2-2-15,4 0-4 16,3 0 0-16,-3-14 2 15,-5-4 0-15,-1-2-2 16,-9-3 3-16,-3 1 2 16,-3 0 1-16,-4 0 1 15,0 5 0-15,0 0 0 16,0 1 0-16,0 7 0 16,0 5 0-16,0 0 1 15,0 4 1-15,0 0 2 0,0 0-3 16,0 4-1-16,4 17 0 15,0 8 0-15,-4 0 3 16,0 3-1 0,0-2 2-16,6-1-2 0,1-8-2 15,1 0 0-15,5-9 1 16,-5-4-1-16,5-5-1 16,-2-3 1-16,1 0 0 15,12 0 0-15,1-8 0 16,3-15 0-16,-3-7-3 15,-1-3 2-15,-3-1-2 16,-4-2 2-16,-5 0 0 0,1-2 0 16,-9 2 1-1,0 4 0-15,-4 5 0 0,0 2 0 16,0 8 0-16,0 9 0 16,0 3 0-16,0 5 6 15,0 0 1-15,0 0-3 16,-8 19-1-16,-5 11-2 15,-2 5-1-15,5 1 0 16,6-1 0-16,4 1 0 16,0-4 2-16,0-2-2 15,0-5 1-15,0-4-1 16,17-6 0-16,-1 1 0 0,1-9 0 16,3-3 0-16,-4-2-2 15,1-2-15 1,4 0-13-16,-6-2-41 0,-10-16-755 15</inkml:trace>
  <inkml:trace contextRef="#ctx0" brushRef="#br0" timeOffset="-73866.33">2674 7650 1710 0,'0'0'0'16,"0"0"1"-16,0 0 24 0,0 0-11 0,0 0-6 0,0 0-5 0,127 49-1 0,-114-16 1 0,-13 3-3 0,0 0 4 0,0-4 1 0,-25-1-2 0,-3-10 2 0,-4-5-2 15,7-6 1-15,0-7 1 0,1-3-2 0,7 0 4 16,5-17 3-16,3-11-3 16,9-6-5-16,0-1-2 15,0 0 0-15,34 7-1 16,-2 6-1-16,4 10-9 16,-4 10-36-16,-7 2-228 15</inkml:trace>
  <inkml:trace contextRef="#ctx0" brushRef="#br0" timeOffset="-73332.42">817 9032 1810 0,'0'0'0'0,"0"0"-15"0,0 0 15 0,273-8 8 16,-54-4 12-16,64-7-11 0,52-6-2 0,29-6 5 0,19-3-8 0,5 2-2 0,-20 4 0 0,-40 6-2 0,-39 6 1 0,-56 8-1 0,-58 4 0 15,-56 2-8-15,-58 2-2 0,-37 0-9 16,-24 0-5-16,-15 0-37 15</inkml:trace>
  <inkml:trace contextRef="#ctx0" brushRef="#br0" timeOffset="-26529">824 10537 1665 0,'0'0'15'0,"0"0"-14"0,0 0 33 0,0 0 23 0,0 0-37 0,0 0-13 0,0 0-4 0,0 0 2 0,0 0-1 15,-32 6-3-15,32 34 10 0,0 13-5 0,0 3-3 0,0 2 0 0,0-1-3 0,0 0 1 0,-4-3 0 0,-1 0-1 16,1-7 0-16,0-5 0 15,4-6 0-15,0-7 0 16,0-2-6-16,0-8-7 16,0-4-13-16,0-7-46 15,0-6-401-15</inkml:trace>
  <inkml:trace contextRef="#ctx0" brushRef="#br0" timeOffset="-26215.96">820 10862 1335 0,'0'0'358'0,"0"0"-357"0,0 0 11 15,0 0 20-15,0 0-28 16,0 0-4 0,46-11 0-16,-27 14 0 0,2 3 0 15,3-2 0-15,5 0 0 16,12-4 0-16,3 0 1 16,19 0-1-16,5 0-26 15,-2-6-91-15,-9-5-855 16</inkml:trace>
  <inkml:trace contextRef="#ctx0" brushRef="#br0" timeOffset="-25899.03">1306 10556 1507 0,'0'0'167'0,"0"0"-140"0,0 0-1 16,0 0 18-16,0 0-24 15,0 0-16-15,-12-21-2 16,12 45 1-16,0 10 6 16,0 9 4-16,0 1-7 15,0 4-2-15,0-2 2 16,0 0-4-16,0-4-1 15,0-4 0-15,0-1-1 0,0-3 0 16,0-4 0-16,0-5 0 16,8-3-14-16,5-6-28 15,-2-11-74-15</inkml:trace>
  <inkml:trace contextRef="#ctx0" brushRef="#br0" timeOffset="-24701.9">1433 10764 1719 0,'0'0'13'0,"0"0"-5"15,0 0 9-15,0 0-14 16,0 0 5-16,0 0 11 15,28 82-7-15,-24-54-5 16,-4 1-1-16,5-1-3 16,-1-5 0-16,0-2-3 15,7-3 1-15,3-4-1 16,-3-4 0-16,2-2 0 16,-5-7 1-16,5-1-2 15,6 0 1-15,6 0-2 16,7-15-2-16,2-9-9 0,-2-5 0 15,0-1 0 1,-11 1-1-16,-9-2 11 0,-7 3 2 16,-1 2-1-16,-4 5 2 15,0 2 0-15,0 7 6 16,0 1 10-16,0 9-4 16,0-1-3-16,0 3 0 15,0 0-3-15,0 0-3 16,0 16-1-16,-4 11 1 15,-1 2 0-15,5 4 1 16,-4 0-3-16,4-3 1 16,0-1 0-16,0-5-2 0,0-4 1 15,4-4 0 1,13-4-1-16,4-6 0 0,3-6 0 16,1 0 1-16,-1 0-2 15,5-2 0-15,-1-16-4 16,1-5-2-16,-8-1 3 15,-3-2-2-15,-4-2 2 16,-14 2 2-16,0 1 2 16,0 0-1-16,0 5 1 15,0 3 1-15,-14 2-1 16,7 5 1-16,-1 5 3 16,5 5 1-16,-1 0-2 15,4 0-1-15,0 17-2 16,0 10 0-16,0 9 0 0,0-3 1 15,0 1-1-15,11-4 0 16,0-3 0-16,-1-4 0 16,-6-6 0-16,0-6 0 15,-4-6 0-15,3-3 0 16,-3-2 0-16,0 0 2 16,0-2-1-16,0-14-1 15,0-7-1-15,0-5 1 16,0 0-2-16,0-4 2 15,0 0 0-15,0 0 0 16,10 5 0-16,9 4 0 16,5 9-1-16,1 8 1 15,0 6-1-15,7 0 1 0,2 6-2 16,-2 16 2-16,0 4 0 16,-3 3 0-16,-8-2 0 15,-10 1 0-15,-1-1 0 16,-7-4 0-16,-3-5 0 15,0-4 0-15,0-3-1 16,0-8-5-16,0-3-3 16,0 0 3-16,0 0 5 15,0-12 0-15,0-8 0 16,-7-4 0-16,7-4 0 16,0-2 1-16,0 0 0 15,0 0 0-15,0 1 0 16,11 4 0-16,10 7 0 0,0 8 0 15,-2 8 2-15,-2 2-2 16,7 0 0-16,1 4 4 16,3 16-1-16,-3 2-1 15,0 1-2-15,-8 2 2 16,-10 0-2-16,1 0 0 16,-8-1 0-16,0-2 1 15,0-4-1-15,0-1 0 16,0-7-1-16,0-2-29 15,0-7-108-15</inkml:trace>
  <inkml:trace contextRef="#ctx0" brushRef="#br0" timeOffset="-23492.38">2903 10780 1674 0,'0'0'28'0,"0"0"-20"16,0 0 40-16,0 0-21 0,0 0-17 0,0 0-2 0,-64-79 4 0,39 79 2 0,-4 0-3 0,1 2-3 0,0 21-1 0,-3 4-4 0,20 2-1 0,3 1-2 0,8-3 2 0,0-4-1 16,8-4-1-16,17-6 1 0,7-4 0 15,-4-6-1-15,4-3-1 16,6 0 1-16,-5-2-4 16,-5-13-7-16,0-6-2 15,-7-1 4-15,-4-2 2 16,-9 1 2-16,-8 0 4 15,0 3 0-15,0 4 1 16,0 4-1-16,0 4 2 0,-8 4 1 16,4 4 1-1,-1 0 3-15,1 0-3 0,0 20-1 16,0 8 1-16,4 2-1 16,0 0-1-1,0 0 1-15,0-6-1 0,0-3-1 16,8-8 0-16,17-3 1 15,-5-6-1-15,9-4 0 16,7 0-1-16,2-9-5 16,-2-15-4-16,-4-3-1 15,-2-2 1-15,-15-2 2 16,-1-1 3-16,-14 1 1 16,0 0 3-16,0 3 2 15,0 6-2-15,-14 6 2 0,3 6 6 16,-2 6 2-16,5 4 6 15,4 0-9-15,1 4-3 16,3 22-2-16,0 8 2 16,0 0-3-16,0 2 1 15,0-3-1-15,0-6 1 16,0-3 0-16,3-6-1 16,1-4 0-16,-4-3 0 15,4-8 0-15,-4-3 0 16,4 0 1-16,-4 0 0 15,0 0-1-15,0-18 0 16,0-4-1-16,0-4-1 16,0-5 2-16,17-4-2 15,0-1 1-15,2 0 1 16,6 6-1-16,-1 1 1 0,1 8-1 16,-1 6 1-16,-3 10 0 15,0 5 0-15,-10 0-1 16,3 17 1-16,-3 14 2 15,-7 7-1-15,-4 0 1 16,0-1 1-16,0 0-1 16,0-5 3-16,0-5-3 15,4-6 0-15,5-7-1 16,-1-5-1-16,3-6 0 16,10-3 2-16,7 0 0 0,10-20-2 15,2-12 1 1,-2-5 0-16,-2-2 0 0,-4-3-1 15,-7 0 0 1,-1 0 0-16,-10 3 0 0,-7 7 0 16,-7 12 0-16,0 12 2 15,0 8-2-15,-3 0 2 16,-22 7 1-16,0 18-3 16,12 6 0-16,13 5 0 15,0-2 0-15,17-3 0 16,15-2-2-16,2-5-4 15,-5-2 1-15,-10-8 0 16,-2-3 2-16,-13 2 1 16,-4-5 2-16,0 7 0 15,-12 0 0-15,-37 8 0 0,-8 2-1 16,-17 8-27 0,-24-1-304-16</inkml:trace>
  <inkml:trace contextRef="#ctx0" brushRef="#br0" timeOffset="-22340.55">2482 11979 1613 0,'0'0'64'0,"0"0"-48"0,0-114 22 0,-28 82-1 0,-1 2-10 0,-3 5-8 0,0 5-1 0,-2 5 0 0,2 6-2 16,-4 8-7-16,-2 1-2 0,-2 4-2 0,-2 20-2 0,6 6-1 0,12 4-2 0,10-2 1 0,14 0-1 16,0-5 0-16,0-4 0 15,38-7 0-15,2-7 0 16,6-7-3-16,-1-2-4 16,8 0-1-16,0-11-7 15,-9-11 0-15,-3-6-2 16,-16-2 6-16,-8 0 2 0,-13 1 6 15,-4 7 2-15,0 11 1 16,0 3 2-16,0 8 11 16,0 0 1-16,-10 6-2 15,-1 22-9-15,3 12 1 16,-1 8-1-16,9 6-2 16,0 9 1-16,-4 1 0 15,0 4-1-15,-3 0 0 16,-3-4-1-16,3-8 0 15,-5-7 1-15,-5-10-2 16,0-13 2-16,2-8 0 0,-6-7 0 16,4-11 0-16,2 0 1 15,-2-9 1-15,0-23-2 16,2-10-1 0,7-6 0-16,3-4 0 0,5-2 0 15,0 4 0-15,17 0 0 16,24 3 0-16,12 1-1 15,8 2 0-15,3 5 0 16,-1 1 1-16,-14 9-2 16,-9 8 0-16,-19 11 0 15,-10 8 1-15,-5 2 0 16,-6 0-1-16,0 23-1 16,0 11 3-16,0 9 0 15,0-1 2-15,-6-2-1 0,6-3 0 16,0-5-1-16,0-7 0 15,0-7 1-15,0-10-1 16,6-5 0-16,17-3 1 16,7 0-1-16,6-19 0 15,0-9 0-15,2-5-1 16,-13-3-2-16,-14 2-3 16,-7-4 2-16,-4 2 2 15,0 2 2-15,-8 6 0 16,-24 6 0-16,3 12 6 15,-8 4 1-15,4 6 1 16,1 0 1-16,0 10-5 16,7 11-3-16,8 8 1 15,17-3-2-15,0 1 0 16,0-6 0-16,32-5-1 0,21-3-14 16,1-7-15-16,8-6-5 15,-5 0-46-15,-4 0-157 16</inkml:trace>
  <inkml:trace contextRef="#ctx0" brushRef="#br0" timeOffset="-21998.23">3111 11875 1203 0,'0'0'533'0,"0"0"-493"0,0 0-1 0,0 0-6 0,0 0-15 0,0 0-5 0,-85 14-9 0,64 16-3 0,10 2 3 0,5-2-3 0,6-2 0 0,0-4 0 0,0-5 0 0,13-7-1 0,20-7-2 16,5-5-8-16,-2 0-10 0,0-4 2 0,-2-18 3 0,-10-5 3 0,-5 0 5 0,-5 0 3 16,-14-2 4-16,0 1 1 15,0 4 7-15,-14 2 3 16,-14 4 4-16,-1 5-1 15,1 11-8-15,3 2-1 16,10 0-4-16,6 19-1 16,5 5-1-16,4 6-1 15,0-7-7-15,32 2-20 0,17-8-15 16,4-10-119-16</inkml:trace>
  <inkml:trace contextRef="#ctx0" brushRef="#br0" timeOffset="-21852.09">3111 11875 1671 0</inkml:trace>
  <inkml:trace contextRef="#ctx0" brushRef="#br0" timeOffset="-21545.75">3111 11875 1671 0,'556'-38'53'0,"-556"23"-18"0,0 4 9 0,0 3-14 0,-25 2-9 16,-7 3-4-16,-4 3-4 15,-10 0-5-15,1 11-2 16,9 9 2-16,11 4-4 15,8 2-2-15,13 0-1 0,4-2 1 16,0-2-2-16,10-5 2 16,22-9-2-1,4-1-2-15,2-7 0 0,2 0-5 16,-2-7 0-16,-2-16-1 16,0-10 2-16,-2-8 2 15,-10-9 2-15,-5 0 1 16,-5-7 0-16,-11 6 1 15,-3-4 0-15,0 3-1 16,0 2 1-16,-17 4 0 16,-2 12 1-16,2 12 0 0,10 14-1 15,-3 8 6 1,3 3-3-16,-1 31-2 0,8 15 0 16,0 15 0-16,0 10 0 15,0 6-1-15,0 0 1 16,0-3-1-16,8-9 0 15,-1-10-2-15,6-4-11 16,-9-9-54-16,-4-5-217 16</inkml:trace>
  <inkml:trace contextRef="#ctx0" brushRef="#br0" timeOffset="-20479.13">4828 11787 1678 0,'0'0'23'0,"0"0"2"16,0 0 24-16,0 0-27 0,0 0-10 0,0 0-2 0,-193-89 5 0,161 89-4 0,-14 2-6 0,6 20-1 0,6 4 1 0,12 7-2 0,16 1-2 0,6-4 0 15,0-3-1-15,13-6 1 0,23-5-1 0,2-9 0 0,2-4-6 16,1-3-7-16,-8 0 1 16,-5-14 5-16,4-6-2 15,-7-4 3-15,-4-3 1 16,-8 2 2-16,-5 3 2 15,-5 6 1-15,-3 6 0 16,0 7 3-16,0 3 6 16,4 0 1-16,-4 18-9 15,8 9 6-15,5 3-3 16,4-4-1-16,-2-4-2 16,6-6-1-16,-4-5 1 15,-2-5-2-15,2-6 2 16,4 0-1-16,4 0 0 0,3-21-2 15,1-13-4-15,-1-9-1 16,-3-6 5-16,-1-7 0 16,-8-1 2-16,1-1 0 15,-10 5 2-15,-7 4 1 16,0 11 4-16,0 14 4 16,0 14 2-16,-4 10-2 15,-13 1-2-15,-2 29-7 16,-1 18 1-16,2 13-1 15,11 5 2-15,7 2 0 16,0-3 1-16,0-7-2 16,0-11-3-16,0-10 2 15,11-9-2-15,10-12 1 0,4-8-2 16,-1-4-9 0,1-4-11-16,0 0-6 0,-1-6-17 15,-12-16-57-15</inkml:trace>
  <inkml:trace contextRef="#ctx0" brushRef="#br0" timeOffset="-20230.38">5044 11740 1826 0,'0'0'9'16,"0"0"-7"-16,0 0 3 0,0 0 4 0,0 0-9 0,248-33-26 0,-170 9-51 0,-8-1-1597 0</inkml:trace>
  <inkml:trace contextRef="#ctx0" brushRef="#br0" timeOffset="-19610.69">1489 13158 1316 0,'0'0'430'0,"0"0"-418"16,0 0 14-16,0 0 8 16,0 0-19-16,0 0-4 0,-199-14-4 15,154 38 8-15,-12 11-7 16,0 10-5-16,12 9 2 15,9 8-2-15,22-5-1 16,14-1-2-16,0-10 1 16,29-8-1-16,28-6 1 15,9-6-1-15,8-9-1 16,-2-7-10-16,-2-10-23 16,-4 0-10-16,-5-6-68 15</inkml:trace>
  <inkml:trace contextRef="#ctx0" brushRef="#br0" timeOffset="-18202.13">1584 13339 1764 0,'0'0'22'0,"0"0"-15"0,0 0 5 0,0 0 0 15,0 0-8-15,0 0-1 0,110-18 0 0,-85 48 4 0,-5 4-3 0,-8 2-2 0,-12 1-1 0,0-6-1 0,0-4 1 0,0-2-1 0,0-11 2 16,0-8-2-16,0-6 1 0,0 0-1 0,-4 0-1 16,0-24-4-16,4-8-4 0,0-4 6 15,0-4 1-15,0 2 1 16,17 6 0-1,2 6 1-15,6 5 0 0,-8 11 0 16,0 6 1-16,-6 4-1 16,6 0 2-16,2 13 2 15,12 15 4-15,-9 4-2 16,3 0-2-16,0-6-3 16,-1-6 1-16,1-8-1 15,0-8 0-15,-1-4 0 16,5 0 1-16,3-4-2 0,2-20 0 15,-6-2-3-15,-7-7 0 16,-13 4 1-16,-8-1 1 16,0 0 1-1,0 7 0-15,-8 8 1 0,-16 3 2 16,-1 7 6-16,-3 5 7 16,3 0-10-16,-3 0 3 15,-3 20-2-15,16 6-3 16,7 9-1-16,8-3-1 15,0 2-1-15,23-7-1 16,30-6 1-16,10-3 0 16,1-12-1-16,14-6-1 15,0 0-8-15,-5-2-11 16,1-18-5-16,-5-3-10 0,-11-8 8 16,-8 3 5-16,-18 0 8 15,-17 1 10-15,-9 5 4 16,-6 4 0-16,0 7 10 15,-25 7 19-15,-17 4-10 16,-3 0-7-16,1 8 3 16,-1 11 1-16,9 4 0 15,11-1-8-15,12 1-6 16,13 2-1-16,0-1-1 16,0-6 0-16,13-4 0 15,19-7 0-15,-3-7-2 0,7 0-2 16,-8 0-5-16,6-6 0 15,-9-9-1-15,0 1 0 16,-3 2 3-16,-5 6 5 16,-3 3 1-16,1 3 0 15,2 3 0-15,-6 15 1 16,10 4 1-16,-8-2 0 16,3-6-1-16,-3-4 0 15,2-5 0-15,-2-5 0 16,2 0 1-16,2-5-1 15,0-19-1-15,-1-10 0 16,1-6-1-16,-6-4 2 16,-1-5-1-16,-7-2 1 15,1-2 3-15,-4 1 2 0,0 0 1 16,0 10-1-16,0 14 2 16,0 14 7-16,-4 12 4 15,4 2 4-15,-3 14-17 16,3 22-5-16,0 12 1 15,0 13 1-15,0 2-2 16,0 5 1-16,3-1 1 16,12-7-2-16,3-8 0 15,6-14 0-15,1-11 0 16,-4-14-1-16,-2-7-14 16,1-6-13-16,-6 0-14 15,-7-13 11-15,-3-12-47 16,-4-3-82-16,0-5-18 0,-8 6 64 15,-16-3-132-15,-5-1 246 16,1 12 77-16,0-2 244 16,7 5-116-16,7 7-101 15,11-3-46-15,3 2-33 16,0-7-10-16,21-1-13 16,20 0 0-16,3 1-2 15,-3-2 0-15,-1 7 0 16,-2 5 0-16,-2 4-1 15,-4 3-1-15,2 0 2 16,-9 24 0-16,-10 12 0 16,-5 8 0-16,-10 3 1 15,0 5 5-15,0-8-1 0,0-6 4 16,0-8-5-16,0-15-3 16,0-6-1-16,0-7 0 15,0-2-15-15,7 0-19 16,-3-16-48-16,-4-14-1247 15</inkml:trace>
  <inkml:trace contextRef="#ctx0" brushRef="#br0" timeOffset="-17869.95">3185 12796 1830 0,'0'0'0'15,"0"0"-1"-15,0 0-1 0,0 0 2 0,0 0 0 0,0 0 0 0,135 73 0 0,-135-48 0 0,0-3 0 0,0-4 0 0,-25-2 0 0,-3-10 0 0,3-4 0 0,0-2 3 16,5 0-1-16,8-14 0 0,5-11-2 0,7 2 0 0,0-1-1 0,0 2-6 0,15 5-14 16,13 5-16-16,-3 9-175 15</inkml:trace>
  <inkml:trace contextRef="#ctx0" brushRef="#br0" timeOffset="-17157.53">3807 13230 1692 0,'0'0'81'16,"0"0"-81"-16,0 0 22 0,57-114 9 16,-42 87-15-1,-10 0-7-15,-5 9-3 0,0 4 8 16,0 8-7-16,-9 6 6 16,-19 0 0-16,-5 9-10 15,1 18-2-15,-2 9 1 16,11 7 1-16,10 1-2 15,13 0 0-15,0-5 0 16,0-3-1-16,25-7 1 16,7-9-1-16,-4-7 0 15,1-11 0-15,-5-2-2 0,1 0-2 16,0-15-1 0,-5-14 2-16,1-6 0 0,-9-5-2 15,1-3 2-15,-5 3 3 16,-8 6-1-16,0 6 1 15,0 9 0-15,0 8 0 16,0 11 1-16,3 0 1 16,5 8 0-16,1 20 2 15,3 4-1-15,1 2-2 16,2-1 0-16,2-10-1 16,-5-2 0-16,5-14 0 15,-10-3 0-15,6-4 0 0,-5 0-4 16,9-14 3-16,-6-13 0 15,7-10-1-15,-7-3 2 16,2-4 0-16,-5-2 0 16,5 4 0-1,2 6 0-15,-2 10 0 0,3 13 2 16,-3 8 2-16,2 5 2 16,10 8-2-16,-1 22 0 15,10 10 0-15,-5 4-2 16,-14-1-1-16,2 1 0 15,-6-5-1-15,3-5 0 16,-7-5-2-16,10-7-18 16,-5-9-58-16,-5-13-409 15</inkml:trace>
  <inkml:trace contextRef="#ctx0" brushRef="#br0" timeOffset="-16884.86">4929 12693 1820 0,'0'0'60'0,"0"0"-56"0,0 0 16 16,0 0-3-16,0 0-12 0,0 0-3 0,214-27 0 0,-192 62 4 0,-8 13-5 0,-14 11 0 0,0 9-1 0,0 6 0 0,-25 4-3 0,-7-2-21 0,0-3-52 16,11-14-80-16</inkml:trace>
  <inkml:trace contextRef="#ctx0" brushRef="#br0" timeOffset="-16740.64">5109 13421 1813 0,'0'0'86'0,"0"0"-48"15,0 0 12-15,0 0-14 16,0 0-16-16,0 0-16 15,77 20-4-15,-52-20-3 16,-1 0-46-16,1 0-119 16</inkml:trace>
  <inkml:trace contextRef="#ctx0" brushRef="#br0" timeOffset="18255.35">1808 7132 1520 0,'0'0'60'0,"0"0"-56"0,0 0 43 0,0 0-7 0,0 0 10 0,0 0-28 0,0 0-12 0,-76-92 4 0,76 88-5 0,0 4-4 0,0 0 0 0,0 0-1 0,0 0-4 0,0 0 2 0,0 8-1 15,0 7 1-15,0 3 1 16,0 2-2-16,4-3 2 15,3 4 0-15,1 1 0 0,9-2-2 16,-10 0-1 0,11-2 0-16,-3-4 0 15,2-1 2-15,7 0-2 0,1-3 0 16,0-1 0-16,11-8 1 16,5-1 1-16,12 0-1 15,12-17 2-15,9-12-1 16,0-12 0-16,3 0-1 15,-7-3 0-15,-1-6 0 16,-3-3 0-16,-9-1-1 16,3 0 1-16,-7 2 0 15,1 4 0-15,-5 1 0 16,-4 7-1-16,-5 7 0 16,6 2 0-16,-9 5 0 15,-4 0 0-15,-5 6 0 0,-7 4 0 16,-6 8 0-16,-5 2 0 15,-7 3 0-15,1 3 0 16,-4 0 0-16,0 0-1 16,4 0 1-16,-4 0-1 15,4 0 0-15,0 0 1 16,-4 0 0-16,0 0 0 16,0 0-1-16,0 0 0 15,0 0 1-15,0 0 0 16,0 15 0-16,9 5 2 0,-1 4-1 15,3 6 0-15,6 2 0 16,4 13-1-16,0 13 0 16,-2 18 0-16,-6 20 1 15,4 14 0-15,2 5 0 16,9-3-1-16,10-14-22 16,-6-12-109-16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04T05:01:19.6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1436 4186 1708 0,'0'0'22'0,"0"0"-5"0,0 0 8 0,0 0 11 0,0 0-24 0,0 0-5 0,0 0-1 0,-28-9-1 0,28 9-5 0,0 18 2 0,0 10 0 0,0 8 3 0,0 6-4 0,0 3 0 15,4 4-1-15,5 1 1 0,-5-2-1 0,0-6 0 0,0-1 0 0,-4-8 1 0,3-6-1 16,1-7 0-16,6-4-1 15,-3-6-10-15,1-4-26 16,-3-4-31-16,-5-2-487 16</inkml:trace>
  <inkml:trace contextRef="#ctx0" brushRef="#br0" timeOffset="393.56">1493 4221 1355 0,'0'0'171'0,"0"0"-154"0,0 0 63 16,0 0-19-16,0 0-34 16,0 0-19-16,13-8-1 15,-1 8 6-15,9 0-5 16,3 0-2-16,5 12-1 16,3 4-1-16,2 4 1 15,-2 0 0-15,-3 2-2 16,-5 0-3-16,1-1 1 15,-4-2-1-15,-10-2 1 16,2 0-1-16,-9-3-14 16,-4-1-77-16,0-5-1387 15</inkml:trace>
  <inkml:trace contextRef="#ctx0" brushRef="#br0" timeOffset="707.35">2111 4103 1715 0,'0'0'22'0,"0"0"-16"0,0 0 23 15,0 0-19-15,0 0-8 16,0 0-2-16,-99 98 5 0,75-68 1 16,-5 2 1-16,5-3-4 15,-5 7 0-15,5-7-1 16,-1-1-1-16,10-4-1 16,-2-4 0-16,9-6 0 15,4-4-11-15,4-4-41 16,0-6-353-16</inkml:trace>
  <inkml:trace contextRef="#ctx0" brushRef="#br0" timeOffset="1004.38">2054 4110 1731 0,'0'0'26'16,"0"0"-25"-16,0 0 3 15,0 0 14-15,0 0-7 16,0 0-11-16,15 49 9 16,-9-12 2-16,-6 9-2 15,4 4-4-15,-1 0-1 16,1 3-1-16,4-5-3 15,1-3 0-15,-1-4-2 0,-1-3-3 16,-3-5-26-16,2-7-47 16,-2-12-964-16</inkml:trace>
  <inkml:trace contextRef="#ctx0" brushRef="#br0" timeOffset="1648.13">2528 4082 1758 0,'0'0'8'15,"0"0"-3"-15,0 0 32 16,0 0-20-16,0 0-15 16,0 0-2-16,0 25 0 15,0 5 1-15,0 1 3 16,4 8-1-16,-4 5-2 16,3 1 0-16,-3 1 0 15,0 1-1-15,0-7 0 16,0-2 2-16,0-6-2 0,0-5 0 15,0-10 0-15,0-4 0 16,0-8 0-16,0-5 0 16,0 0 1-16,0 0 2 15,0 0 2-15,0 0-1 16,0-1-3-16,-11-7 0 16,1-1 0-16,3 0 1 15,-1 3 3-15,5 0 1 16,3 0 0-16,0 1-2 15,0 4-1-15,0 1-2 16,0 0-1-16,3 0-2 16,33 0 1-16,10 0 0 15,3 0 1-15,4 0 1 0,0 0-1 16,0 0-1 0,0 0 1-16,-7 0 0 0,-6 0 0 15,-8-3 1-15,-8 3-1 16,-7 0 0-16,1 0 0 15,-11 0 0-15,-3 0 0 16,-4 0-1-16,0 0 0 16,0 0-2-16,0 7-32 15,-42 8-55-15</inkml:trace>
  <inkml:trace contextRef="#ctx0" brushRef="#br0" timeOffset="2443.67">2107 5713 1621 0,'0'0'30'0,"0"0"3"0,0 0 22 0,0 0-25 0,0 0-17 0,0 0 6 0,-159-36-5 16,138 36 5-16,0 0-11 0,-7 2-1 0,-8 16-3 0,-6 3 1 0,-3 9 0 0,1 7 2 0,-1 3-2 0,3 7-1 15,13-3-3-15,11 3 1 0,4 0-1 16,14-3 0-16,0-2 0 0,0 0-1 15,17-2 0-15,8-2 0 16,7-6 1-16,0-6-1 16,6-6 0-16,-2-4 0 15,6-6 1-15,-2-3-1 16,5-7 0-16,4 0-1 16,1 0-19-16,-3-9-34 15,-9-11-65-15</inkml:trace>
  <inkml:trace contextRef="#ctx0" brushRef="#br0" timeOffset="2969.14">2376 5809 1737 0,'0'0'32'0,"0"0"-31"16,0 0 28-16,0 0-12 15,0 0-15-15,0 0-2 16,-11 38 3-16,26-10 6 16,6 0 1-16,0 3-4 0,3 1 1 15,-9 1-5-15,10 2 0 16,-8 0 1-1,-6 0-3-15,3-3 1 0,-3-8-1 16,2-4 1-16,-1-6-1 16,1-5 1-16,-9-6-1 15,3 0 0-15,-3-3 0 16,9 0 3-16,8 0-3 16,4-15 4-16,3-12-2 15,1-4-1-15,-5-8 0 16,1-2-1-16,-6-5 1 15,2-3 0-15,-4 1 6 16,-10 2-1-16,1 4 2 16,2 2-1-16,-3 8-3 0,1 4-3 15,5 7 2 1,-2 3-2-16,-1 9-1 0,-3 0 1 16,-3 5-1-16,0 4 0 15,-4 0-3-15,4 0-18 16,-4 7-37-16,0 13-323 15</inkml:trace>
  <inkml:trace contextRef="#ctx0" brushRef="#br0" timeOffset="3757.4">1715 7519 1693 0,'0'0'13'15,"0"0"25"-15,0 0 1 0,0 0-14 0,0 0-19 0,0 0-5 0,0 44 0 0,0 4 1 0,0 9 0 0,-4 1 1 0,-9-2-2 0,9 0-1 0,0-3 0 0,0-6 0 16,4-3 0-16,0-7 0 0,0-9-3 0,0-10-40 16,-7-9-38-16</inkml:trace>
  <inkml:trace contextRef="#ctx0" brushRef="#br0" timeOffset="4197.5">1673 7610 1774 0,'0'0'5'0,"0"0"-5"16,0 0 22-16,0 0-19 15,0 0-2-15,0 0 4 16,156 39 0-16,-107-8 1 15,-4 7 0-15,-5 1-1 16,-6 7-2-16,2-2-1 0,-7 0-2 16,-5-4 0-1,1-4 0-15,-8-6 0 0,-2-6 0 16,-2-10 0-16,-5-8 0 16,-4-6-2-16,5 0-4 15,-5-6 6-15,4-18 0 16,-5-12 0-16,5-4 0 15,-8-4 0-15,0-6 0 16,0-1 0-16,0-5 1 0,0 0-1 16,0 4 0-1,0 12 0-15,0 11 0 0,0 18 0 16,0 7 0-16,0 4-1 16,0 1-6-16,6 22-43 15,13 4-62-15</inkml:trace>
  <inkml:trace contextRef="#ctx0" brushRef="#br0" timeOffset="4625.92">2670 7575 1762 0,'0'0'41'0,"0"0"-39"0,0 0 8 0,0 0 13 15,0 0-21-15,0 0-2 0,-32 88 0 0,24-44 1 0,-1 3 1 0,5-1-2 0,-4-2 0 0,4-6 0 0,-3-3 1 0,1-11-2 0,6-7 1 0,0-7-1 16,0-3 1-16,0-6 0 16,0-1 1-16,0 0-1 15,0 0 1-15,0 0 1 0,0 0-1 16,0 0-1-16,0 0 0 16,21-5 0-16,7-1-1 15,14-1 0-15,4 2 1 16,1 2 0-16,2 0-2 15,-3 0-17-15,-1 3-15 16,-13-1-96-16</inkml:trace>
  <inkml:trace contextRef="#ctx0" brushRef="#br0" timeOffset="4918.06">3274 7566 1763 0,'0'0'16'16,"0"0"-16"-16,0 0 29 15,0 0-4-15,0 0-24 16,0 0-1-16,0 80 0 15,-3-34 2-15,3 0-2 16,-4 0 1-16,4-3-1 16,0-6 0-16,0-2 0 15,-4-7 0-15,4-5-4 16,-8-6-48-16,3-8-92 16</inkml:trace>
  <inkml:trace contextRef="#ctx0" brushRef="#br0" timeOffset="5192.76">3172 7459 1772 0,'0'0'8'16,"0"0"-8"-16,0 0 19 15,222-92-3-15,-148 86-6 16,-6 6-8-16,-15 0 1 0,-11 8 0 15,-18 18-2 1,-20 7 1-16,-4 5 0 0,0 3 3 16,-21 2-1-16,-22-5 2 15,-16-4 1-15,6-4-2 16,0-8-2-16,3-4-3 16,7-6 0-16,1-9-8 15,-3-3-83-15</inkml:trace>
  <inkml:trace contextRef="#ctx0" brushRef="#br0" timeOffset="8077.32">2230 9287 1723 0,'0'0'5'0,"0"0"-4"0,0 0 20 0,0 0 13 0,0 0-17 0,-239-37-12 0,200 47 1 0,-3 14 1 0,2 10-4 0,8 8-1 15,-2 11 3-15,15 2-1 0,6 3 0 0,13 1-2 0,0-7-1 0,7-7-1 0,27-3 0 0,2-13 0 16,10-4 0-16,-3-11 0 16,7-9-1-16,-1-5 1 15,0 0 0-15,4-12-6 16,0-16-8-16,0-4-6 0,-3-4-7 16,-5 2 7-16,-13 4 8 15,-11 8 9-15,-9 10 3 16,-12 9 0-16,0 3 21 15,0 7-1-15,0 27-12 16,-4 12 5-16,-13 12-5 16,9 2-3-16,8-3-1 15,0-6 0-15,0-2-4 16,0-6 1-16,0-6 0 16,17-5 0-16,-2-10-1 15,6-7-8-15,0-14-45 16,-4-1-774-16</inkml:trace>
  <inkml:trace contextRef="#ctx0" brushRef="#br0" timeOffset="8466.14">2662 9821 1728 0,'0'0'75'15,"0"0"-75"-15,0 0-4 16,0 0 4-16,0 0 0 16,0 0 0-16,120-47 1 0,-77 22-1 15,-1 0 0 1,-14-2 0-16,-3 1 0 0,-14 0-1 16,-11 5 1-16,0 4 0 15,0 7 0-15,-7 8 3 16,-25 2 2-16,-6 0 2 15,2 16-1-15,0 12-2 16,2 4 4-16,5 4-3 16,14-1-4-16,9-3 1 15,6-5-1-15,0-3-1 16,6-3 0-16,26-5 0 16,0-2-1-16,4-8 1 15,10-5 0-15,-1-1-12 0,5 0-41 16,-7-5-208-1</inkml:trace>
  <inkml:trace contextRef="#ctx0" brushRef="#br0" timeOffset="8592.2">2662 9821 1489 0</inkml:trace>
  <inkml:trace contextRef="#ctx0" brushRef="#br0" timeOffset="8879.17">2662 9821 1489 0,'434'-195'296'0,"-455"208"-295"0,12 11 7 16,9 6 13-16,0 6-16 0,0 3-2 16,0-1-1-16,0-4 2 15,0-6-2-15,0-4-1 16,0-10-1-16,0-4 0 16,0-7 0-16,0-3 0 0,0 0 0 15,0 0 0 1,0-3 0-16,6-17-4 0,-3-11-1 15,5-5 3-15,0-1 1 16,9-6 0-16,0-1 1 16,2 2-1-16,9 5 1 15,-3 10 0-15,-1 10 0 16,1 10 0-16,-4 7 1 16,0 0 0-16,-1 18 1 15,-1 13 3-15,-5 4 1 16,-3 3-1-16,-5 2-3 0,-6-3-2 15,0 1 2 1,0-4-1-16,0-4-1 0,0-5-20 16,0-7-91-16</inkml:trace>
  <inkml:trace contextRef="#ctx0" brushRef="#br0" timeOffset="9703.99">4047 9676 846 0,'0'0'911'0,"0"0"-911"0,0 0 4 0,0 0 26 0,0 0-14 0,-13-109-11 0,-2 99 8 0,-13 4 4 0,-10 6-6 0,-2 0-4 0,-6 0 4 0,1 16-6 0,1 10-3 16,6 6 0-16,10 5 1 0,11 0 1 0,9-1-3 0,8 0 0 0,0-7-1 0,0-4 1 15,8-4-1-15,22-10 0 0,-1-5 0 16,11-6 0-16,-3 0-1 16,7-12-6-16,1-11-7 15,-9-9 2-15,-1-2 6 16,-11-3 3-16,-12 1 3 15,-9 6 0-15,1 6 1 16,-4 4 0-16,0 10 4 16,0 4 2-16,0 6 2 15,0 0 2-15,0 0-6 0,0 14-4 16,0 10 1-16,-4 2-1 16,4 0-1-16,0-2 0 15,0-4 0-15,0-2 0 16,0-6 0-16,17-1 0 15,4-4 0-15,-2-5 0 16,6-2-1-16,9 0-1 16,-2-5-11-16,8-20 0 15,-6-4 2-15,-2-8 2 16,-11-3 1-16,-2 2 7 16,-9-2 1-16,-7 3 0 15,-3 10 0-15,0 7 1 16,0 10 3-16,0 6 8 15,0 4 1-15,-7 0-3 16,-10 19-4-16,-4 15 0 0,0 7-1 16,13 3-4-16,8-4 1 15,0 0-2-15,0-5 1 16,8-8 0-16,13-3-1 16,7-7 0-16,10-9-7 15,-2-7-37-15,0-1-65 16</inkml:trace>
  <inkml:trace contextRef="#ctx0" brushRef="#br0" timeOffset="10034.41">4193 9093 1788 0,'0'0'0'0,"0"0"0"15,0 0 0-15,0 0 7 0,0 0 0 0,218-90-4 0,-174 93 0 0,-20 20 0 0,-14 8-2 0,-10 2 4 0,0 0-2 0,-46-3-1 0,-7-6-1 0,0-5 0 0,4-12-1 0,7-6 1 16,6-1 1-16,12-1-1 15,7-21 6-15,17-11-5 0,0 0 3 16,21-6-5-16,24 6 0 16,4 6-1-16,-3 9 0 15,1 12-22-15,-13 6-88 16</inkml:trace>
  <inkml:trace contextRef="#ctx0" brushRef="#br0" timeOffset="12141.25">12506 3723 1460 0,'0'0'66'0,"0"0"-17"0,0 0 14 0,0 0-13 0,0 0-19 0,0 0-18 0,0 0-4 0,0 0 1 0,0-3 0 0,0 3-6 0,0 0-2 0,0 0-2 0,0 0 0 0,0 0 2 16,0 0-2-16,13 0-2 0,8 0 2 15,8 0 0-15,3 0-1 16,8 1 2-16,9 1-1 15,10 1 0-15,5-3 0 16,10 0 0-16,0 0 0 16,7 0 0-16,8 0 0 15,6 0 1-15,-2 0-2 16,2 0 1-16,3 1 0 0,12-1 0 16,21 0 0-16,24 0 0 15,20 0 0-15,1-1 0 16,4-2 0-16,-13 0 0 15,-3-1-1-15,3 1 1 16,-4 2 0-16,-4-2 0 16,-7 3 0-16,-10 0 0 15,-6 0 0-15,-14 0 0 16,1 0-1-16,0 0 1 16,8 0 0-16,0 0 0 15,11 0 0-15,2-3 1 0,-2-5-1 16,6-1 0-1,1-1-1-15,20 0 1 0,5 0 0 16,10-1 0 0,6-5 1-16,-7 1-2 0,9-3 1 15,-1 1 0-15,2 0-1 16,-1 3 2-16,-8 2-1 16,-8 2 0-16,-13 0-1 15,0 2 1-15,-8 2 0 16,4-3 0-16,-3 2 0 15,-1 2 1-15,0-2-1 16,1 1-1-16,-1 2 1 16,4-2 0-16,-3 2 0 0,-7-1-1 15,-5 1 1-15,-2 1 0 16,10-3 0-16,3-1 0 16,12 0 0-16,13-4 0 15,4 1-1-15,0 1 1 16,-4-1 0-16,-8-2-1 15,-1 2 1-15,5-5 1 16,0 4-1-16,2-3 0 16,12-2 1-16,9 1-1 15,13-3 0-15,6 3 0 16,-12 0 0-16,-8 3-1 16,-18 0 1-16,-10 5 0 15,-1-2-2-15,-6 3-19 16,-12 0 9-16,-12 2 3 0,-16 0-1 15,-21 2 4-15,-13-3 4 16,-11 4 2-16,-14-4-1 16,-1 4-3-16,-14 0-1 15,0-2-2-15,-5 0 4 16,-2 0 1-16,-3 1 2 16,-1-2 2-16,-9 2 4 15,-1-2 2-15,-7 2 0 16,-10 0-2-16,-3 0 5 15,-2 0 2-15,-6 2-2 16,0-2 7-16,0 2-14 16,0 0-4-16,-50-2 0 15,-84 2-1024-15</inkml:trace>
  <inkml:trace contextRef="#ctx0" brushRef="#br0" timeOffset="40624.53">28404 7244 1596 0,'0'0'36'0,"0"0"-34"0,0 0 44 0,0 0-7 16,0-117-6-16,0 99 0 0,-4 6-12 0,0 1 2 0,1 7-10 0,3 4 5 0,0 0-9 0,0 0-3 0,0 0-5 0,0 22-1 0,0 18 0 0,0 15 5 0,7 15-1 0,3 6-3 0,-3 7 0 0,1 2 1 0,-4-2-2 15,-1-7 0-15,-3-10 0 0,0-14 0 16,0-12 0-16,6-14-2 16,-2-14-1-16,-4-8-1 15,4-4-7-15,-4 0 0 16,3-12-5-16,5-16 1 15,1-7-10-15,3-8-17 16,5-1-35-16,-2 0-319 0</inkml:trace>
  <inkml:trace contextRef="#ctx0" brushRef="#br0" timeOffset="41226.99">28618 7439 1404 0,'0'0'107'16,"0"0"-34"-16,0 0 59 15,0 0-86-15,0 0-16 16,0 0-15-16,40-65-2 15,-40 86-3-15,0 13-3 16,-17 9 0-16,-6 2 0 16,-7 1-4-16,1 2 2 15,-3 1-5-15,4-2 1 16,-5 0 0-16,5-8-1 16,7-8 0-16,8-6 0 0,2-11 0 15,11-7 0-15,0-5-2 16,0-2-3-16,0 0-1 15,0-4 4-15,0-15-4 16,11-6 1-16,14 1 0 16,-5 0 0-16,1 5 4 15,-9 5 0-15,-3 5 0 16,-1 5 0-16,-1 4 1 16,3 0-1-16,1 0-3 15,6 17 3-15,-2 6 1 16,-1 6-1-16,-3 0 1 15,2 1 0-15,-1-2 0 16,1-6 1-16,6-5-2 0,-2-6 1 16,0-6 0-1,2-5 0-15,2 0-2 0,0 0-1 16,-1-20-1-16,5-7-1 16,-4-4 0-16,-2-4-2 15,-2 0-11-15,-6 2 10 16,-1 5-2-16,-10 9 10 15,0 9 3-15,0 6 11 16,0 4 15-16,0 0-11 16,0 0-10-16,0 14-6 15,0 13-1-15,0 3 2 16,0 3 0-16,0-2-2 16,0-2 1-16,0-6-2 15,0-5 0-15,0-4 0 16,7-5-4-16,10-8-15 0,2-1-33 15,2-1-190 1</inkml:trace>
  <inkml:trace contextRef="#ctx0" brushRef="#br0" timeOffset="41548.71">28883 7261 1774 0,'0'0'6'0,"0"0"-5"0,0 0-2 0,0 0 1 0,0 0 0 0,0 0 0 0,48 18 0 16,-48-2 0-16,0 2 1 0,-32-3-1 0,-1-7 0 0,-3-2 0 0,2-3 0 0,6-3 0 0,3 0 0 0,10-10 1 0,11-8 1 0,4 0-2 15,0 0-3-15,8 2-1 16,20 8-10-16,8 8-22 16,-11 0-89-16</inkml:trace>
  <inkml:trace contextRef="#ctx0" brushRef="#br0" timeOffset="42176.59">29353 7626 1726 0,'0'0'21'0,"0"0"-16"15,0 0 38-15,0 0-17 16,0 0-10-16,0 0 0 16,-197-80 1-16,161 80-6 15,-2 6-5-15,-1 16 7 16,4 10-9-16,7 2 0 15,9 4-3-15,10-3 0 16,9-1-1-16,0-9 0 16,0-4 0-16,28-6-1 15,6-7 1-15,2-4-2 16,6-4-2-16,1 0-8 16,-1-17-4-16,-2-12 0 0,-6-5-4 15,-6-7 12 1,-3-4 5-16,-14-9 0 0,-7-4-2 15,-4-10 1-15,0-3 0 16,0-1 1-16,0 8-3 16,-11 10 4-16,3 12 2 15,-5 12 1-15,5 9 8 16,5 10 3-16,-3 6 7 16,6 5-2-16,0 0-11 15,0 16-6-15,0 23 0 16,0 13 0-16,0 16 4 15,0 10 4-15,0 6-3 16,0 3 6-16,0-5-6 16,0-10-1-16,0-7-4 0,0-9 0 15,13-12 0-15,8-5 0 16,-6-7-23-16,6-9-54 16,-13-11-1725-16</inkml:trace>
  <inkml:trace contextRef="#ctx0" brushRef="#br0" timeOffset="43628.09">29799 7713 1722 0,'0'0'1'0,"0"0"-1"0,0 0 0 0,0 0 0 0,0 0 2 15,0 0 1-15,219 0-2 0,-130 0 2 0,6 0 2 0,15-9-3 0,-8-1-2 0,-3 0 0 0,-14 4-5 0,-24 0-6 0,-16 4-1 16,-24 2 4-16,-17 0 2 0,-4 0 3 0,0 0 3 0,0 0 10 0,0-2-6 0,0 2 3 0,0-2 4 15,0-1-2-15,-4 3-8 16,0 0 1-16,4 0 1 16,0-2-1-16,0 2 5 15,0 0 1-15,0 0 3 16,0 0-5-16,-3 0-4 16,-3 0-1-16,2 13 2 0,-3 3-2 15,3 4 2-15,0 6-2 16,4 6 4-16,0 6 1 15,0 10 0-15,0 6 3 16,0 5-2-16,0 3-3 16,8 0 5-16,3-4-4 15,2-4-2-15,-1-1-2 16,1-9 2-16,-2-4-1 16,-1-6 1-16,-7-4 0 15,-3-4-2-15,0-7 1 16,0-8-2-16,0-5 0 15,0-2 0-15,0-4-4 16,0 0-22-16,0 0-41 16,-9-13-375-16</inkml:trace>
  <inkml:trace contextRef="#ctx0" brushRef="#br0" timeOffset="43923.66">30464 8351 1785 0,'0'0'25'0,"0"0"-25"0,0 0 3 0,0 0 4 0,0 0 3 0,0 0-7 0,81 65 1 0,-39-39 1 0,-6 0-3 0,6 3-1 0,-6 0 0 0,-8 1-1 0,-3-2-5 0,3-4-34 16,-3-8-106-16</inkml:trace>
  <inkml:trace contextRef="#ctx0" brushRef="#br0" timeOffset="44141.37">31125 8325 1823 0,'0'0'22'0,"0"0"-20"15,0 0 27-15,0 0-10 16,0 0-15-16,-201 125-2 15,173-78-2-15,-5 3 1 16,1 3-1-16,0 0-7 16,-10-3-52-16,-7-9-502 15</inkml:trace>
  <inkml:trace contextRef="#ctx0" brushRef="#br0" timeOffset="51983.54">28612 9851 1605 0,'0'0'53'0,"0"0"-49"0,0 0 53 0,0 0 0 0,0 0-28 0,0 0-13 0,0 0-4 0,0 0-3 0,0-64-3 0,0 83-6 0,0 15 1 0,0 9 1 16,0 8 1-16,0 1 0 0,0 0 0 0,0 3-2 0,0-8 0 0,0 1 0 15,0-5 0-15,0-13-1 16,0-9 1-16,0-9-1 16,0-9 0-16,0-1 0 15,0-2 0-15,0 0 2 16,0-8 1-16,0-22-3 15,0-13-5-15,-7-7 2 16,-1-8 2-16,4-1-1 0,4 7 0 16,0 2-1-16,0 2 2 15,0 4 1-15,0 2 0 16,0 6-1-16,8 8 1 16,-4 12 0-16,0 7 0 15,-1 8 0-15,7 1 1 16,1 0-1-16,10 14-3 15,15 16 3-15,2 8 1 16,6 2-1-16,1 5 0 16,-7-3 0-16,-10 0 0 15,-3-2 0-15,-14-2 0 16,-7-4 0-16,0-8 0 16,-4-8 1-16,0-4-1 0,0-7 0 15,0-6 0-15,0-1 0 16,0 0 0-16,0-1 0 15,0-21 0-15,0-10-7 16,0-5 6 0,0-3 0-16,0-2 0 0,0 2-2 15,0 0 3-15,0-3-2 16,9 4 1-16,16 2 1 16,0 3 0-16,-3 8 1 15,-5 10-1-15,-3 8 1 16,-7 8-1-16,1 0 1 15,5 12-1-15,2 22 3 16,-1 10 1-16,-7 5 0 16,1 1-1-16,-8 0-1 0,0-2 0 15,0 0-1-15,0-2 0 16,0-4-1-16,0-4 0 16,0-8-1-16,0-7 1 15,4-5-3-15,1-9-10 16,-1 0-21-16,7-9-19 15,-1 0-126-15,1-4-637 16</inkml:trace>
  <inkml:trace contextRef="#ctx0" brushRef="#br0" timeOffset="52841.88">29291 9962 1742 0,'0'0'33'0,"0"0"-26"0,0 0 20 0,0 0-13 0,0 0-9 0,0 0 0 0,-15 118 5 0,15-81-1 16,0-5-5-16,0-5-1 0,0-4-3 0,11-7 0 0,10-6 1 0,-6-6-1 0,15-4 1 0,-1 0-1 15,3-17-4-15,4-13-5 16,-8-3 0-16,-3-4 2 0,-12-1 3 16,-13 4 2-1,0 6 1-15,0 2 1 0,-13 6 0 16,-15 8 1-16,-5 2 5 16,5 6 4-16,-1 4-4 15,5 0-1-15,3 0-3 16,10 0-2-16,1 9 0 15,10-1-2-15,0 1 2 16,0-1-2-16,0-4 0 16,21 0 0-16,11-4-6 15,6 0-3-15,6 0-4 16,1 0-2-16,-3-12-3 0,-2-1 2 16,-12 2 9-1,1 3 4-15,-16 0 5 0,-6 0-1 16,-3 8 1-16,-4-3 9 15,0 3 3-15,0 0 1 16,0 0-10-16,0 17-2 16,0 9 4-16,0 6 1 15,0 6 0-15,0 2 0 16,0 0 1-16,0-2-3 16,0-6 1-16,10-7-3 15,-3-7-1-15,1-6-1 16,5-11 0-16,-2-1 0 15,6 0 2-15,-1 0 0 0,4-17-1 16,5-14-1 0,-4-3-1-16,4-5-2 0,-8 0 2 15,-2 4-2-15,-2 4 2 16,-5 7 1-16,-1 6-1 16,-3 4 1-16,-4 8-1 15,0 2 1-15,0 4 0 16,0 0 0-16,0 0-1 15,0 0 0-15,6 0-4 16,-3 11 3-16,5 10 2 16,-4 2 0-16,0 8 0 15,-4-1 1-15,0-2 0 0,0 0-1 16,0-2 0 0,0-6 0-16,0 0 0 0,0-4 0 15,0-4 0-15,0-2-2 16,-8-3-34-16,4-7-71 15</inkml:trace>
  <inkml:trace contextRef="#ctx0" brushRef="#br0" timeOffset="53205.63">29871 9493 1748 0,'0'0'0'0,"0"0"-37"0,0 0 33 0,0 0 4 0,0 0 0 0,0 0 0 0,62 108 4 15,-62-84-2-15,-9-2 5 0,-20-6-2 0,-3-4 12 0,7-6 1 0,1-6-3 0,3 0-4 0,6 0 2 0,1-5-8 0,11-12 1 0,3-3-5 16,0 0-1-16,3 0 0 16,35 3-1-16,2 9-8 15,2 5-24-15,-2 3-55 0</inkml:trace>
  <inkml:trace contextRef="#ctx0" brushRef="#br0" timeOffset="54160.07">30185 9976 1839 0,'0'0'3'0,"0"0"-3"0,0 0 0 0,0 0 2 16,-7 114 0-16,7-76-2 16,0-4 0-16,0-2 1 15,0-8 0-15,0-10-1 16,0-3 0-16,0-10 1 15,0-1-1-15,0 0 1 16,0-7 2-16,0-22-3 16,0-7-10-16,3-10 6 15,11 2-1-15,-3 0-1 16,10 5 1-16,0 3 4 16,3 11 0-16,-5 9 1 0,-2 7 0 15,-5 8 0 1,1 1 0-16,-5 4 5 0,5 22 2 15,-2 6-3-15,-7 4 1 16,0 4-1-16,1-3-1 16,-5-2-2-16,4-4 1 15,4-8-2-15,-1-6 0 16,10-10 1-16,4-3-1 16,0-4-1-16,8 0 1 15,7-10-7-15,5-13-8 16,3-10 3-16,1-6 1 15,-3 0-1-15,-10-3 0 0,-7 6 9 16,-14 4 2-16,-11 4 1 16,0 10 3-16,0 8 12 15,-7 8 7-15,-26 2 3 16,-8 4-7-16,-9 22-9 16,1 6 1-16,13 2-4 15,15 4-3-15,14-4-3 16,7-4 1-16,0-3 0 15,0-6-1-15,21-6 1 16,11-8-1-16,4-5-9 16,-2-2-5-16,6 0-9 15,-12-8 3-15,1-14 1 16,-1 0 10-16,-11 0 4 0,-4 2 2 16,-5 8 3-16,-4 6 2 15,-4 5 16-15,0 1 11 16,0 17-13-16,0 37-16 15,0 25 3-15,0 19 7 16,-12 12-5-16,-12 4 2 16,-10 2-4-16,-2-4-1 15,0-10 3-15,1-9 2 16,7-13-1-16,7-22-5 16,6-18 1-16,2-19 0 15,1-17 4-15,-5-4 3 16,-7-19 5-16,-9-27-11 15,5-21-2-15,7-20 0 16,14-15-1-16,7-6 0 0,0 5 0 16,11 17-4-16,27 25-5 15,2 24-17-15,-6 24-49 16,-19 13-352-16</inkml:trace>
  <inkml:trace contextRef="#ctx0" brushRef="#br0" timeOffset="55877.85">29524 11336 1762 0,'0'0'32'0,"0"0"-31"0,0 0 12 0,0 0 19 0,0 0-17 0,0 0-11 0,-36-77-2 16,36 77 1-16,0 0-1 0,19 14 1 0,19 14-1 0,-2 10 2 0,5 5-4 0,-12 3 0 0,-5 0 1 0,-16-2-1 0,-8-4 1 0,0-4-1 16,0-8 0-16,0-7 0 0,-4-10-1 15,-3-7-1-15,3-4-2 16,-2 0 3-16,2-24-8 16,4-13 3-16,0-9 4 15,0-2 2-15,21-2-1 16,15 5 0-16,2 6 1 15,-2 7 0-15,-4 10 0 16,-1 10 0-16,-9 12 2 16,-1 0-1-16,-8 16 2 15,-1 18 10-15,-5 9-5 16,-7 1-5-16,0 2 3 16,0-6 3-16,0-4-6 0,6-8-3 15,2-6 0 1,-1-8 0-16,3-3 0 0,-3-8-2 15,1-3-15-15,5 0-24 16,-5-9-13-16,-4-22-53 16</inkml:trace>
  <inkml:trace contextRef="#ctx0" brushRef="#br0" timeOffset="56160.91">29842 11025 1498 0,'0'0'293'16,"0"0"-292"-16,0 0 0 16,0 0 1-16,0 0-2 15,0 0 2-15,25 39-1 0,-21-25-1 16,-4 3 1-16,0-3 1 16,-4-4-1-16,-28-7 2 15,-1-3-2-15,5 0-1 16,3-1 2-16,8-19 1 15,10-6-3-15,7-2 1 16,0 0-1-16,19 3-1 16,26 7 0-16,4 10-6 15,4 8-15-15,0 0-55 16,1 19-468-16</inkml:trace>
  <inkml:trace contextRef="#ctx0" brushRef="#br0" timeOffset="57333.81">30456 11362 1740 0,'0'0'23'16,"0"0"-23"-16,0 0 20 15,-59-105 2-15,44 83-7 16,-6 5-7-16,-7 6 11 15,-1 9 8-15,-8 2-12 16,1 2-9-16,-10 24-5 16,6 5 2-16,12 5 0 0,7-3 2 15,13-1-3-15,8-5-1 16,0-7-1-16,23-9-2 16,23-6 0-16,3-5-7 15,8 0-13-15,-8-16-6 16,-7-6 0-16,-14-3 9 15,-16 3 15-15,-3 7 4 16,-9 2 0-16,0 5 12 16,0 4 14-16,0 4 5 15,-9 0-15-15,1 12-8 16,0 23-7-16,8 12 1 16,0 14 4-16,0 7 1 0,0 10-5 15,0 2-1-15,0 8-1 16,0-1 0-16,0-7-1 15,0-11 3-15,0-18-2 16,-5-13 0-16,-14-13-1 16,-2-11 1-16,-4-13 0 15,4-1-2-15,-7-4-3 16,-4-21-3-16,0-10 6 16,-3-7 2-16,17-4 1 15,12-2-1-15,6-2 0 16,6-3 1-16,33-3 0 15,14-1-1-15,10-6-1 16,-2 1 0-16,3-8-3 0,-1 0 0 16,-14-3 0-16,-9 2 1 15,-8 2-1-15,-15 5-7 16,-10 6 5-16,-7 8 3 16,0 5 3-16,0 13 0 15,-7 13 5-15,-14 6-2 16,6 12 15-16,-6 1-9 15,8 3-3-15,5 30-4 16,1 14-1-16,7 12 0 16,0 7 2-16,0 4-2 15,0-2-1-15,0 1 2 16,0-9-2-16,0-7 0 16,0-16 0-16,0-12 0 15,0-10 0-15,3-11 0 0,1-4-1 16,4 0-10-1,5-10 2-15,8-17 8 0,2-10-2 16,1-1-4-16,1 3-3 16,-1 9 7-16,-6 11 2 15,-7 11 1-15,2 4 1 16,2 8 6-16,6 24 4 16,4 3-9-16,-1 2 0 15,-7-5-1-15,4-8 0 16,-6-8-1-16,6-6 0 15,-4-8 0-15,2-2-1 16,6 0-1-16,-4-24-2 16,3-12-6-16,1-12 1 0,-4-12 3 15,-10-4 0-15,-3-7 4 16,-8 3 0-16,0 8 0 16,0 12 2-16,0 18 0 15,0 16 18-15,0 14 11 16,0 0-10-16,-4 22-13 15,0 20-3-15,4 14-2 16,0 8 3-16,0 1 0 16,0-1-3-16,14-2 2 15,1-10-3-15,6-10 0 0,-1-11 0 16,1-10 0 0,-2-10 0-16,6-10-7 0,-1-1-28 15,-3-1-15-15,-4-28-22 16,-9-7-781-16</inkml:trace>
  <inkml:trace contextRef="#ctx0" brushRef="#br0" timeOffset="57544.2">30998 11303 1771 0,'0'0'82'0,"0"0"-82"16,0 0 5-16,0 0 0 0,0 0-5 0,0 0-3 0,212-24-38 0,-138 10-47 0,-8 0-1165 0</inkml:trace>
  <inkml:trace contextRef="#ctx0" brushRef="#br0" timeOffset="58347.74">32101 11323 823 0,'0'0'903'16,"0"0"-896"-16,0 0 10 16,-49-105 18-16,20 86-23 15,1 7-6-15,-12 7 7 16,-2 5 4-16,-3 0-11 16,-3 17 3-16,-1 10-3 15,0 11 4-15,11 1-2 16,15 0 2-16,14-2-5 15,9-4-5-15,0-8 1 16,17-4-1-16,19-9 0 16,2-8 1-16,1-4-1 0,7 0-9 15,-6-16-2-15,5-12 1 16,-3-10 0-16,-6-4-1 16,-4-8 5-16,-7-5 2 15,-8-3 3-15,-10-3 1 16,-7 0 1-16,0-3-1 15,0 3 0-15,-15 10 0 16,-6 12 2-16,4 13 4 16,6 16 11-16,7 8 5 15,-1 2-5-15,5 0-13 16,0 18-4-16,0 16-1 16,0 16 1-16,5 8 0 0,24 4 0 15,-5 5 3-15,5 1 0 16,-1-2 0-16,4-5-2 15,1-7-1-15,1-10 0 16,-6-12 2-16,0-11-2 16,-3-10-3-16,0-11 1 15,-1 0-9-15,-1-8-3 16,2-19 3-16,-4-9-3 16,-14-5-2-16,3-5 12 15,-10-1-3-15,0 8 6 16,0 6-1-16,0 11 2 15,0 8 10-15,0 10 11 16,0 4 8-16,-14 0-13 0,7 24-13 16,3 10-3-16,4 4 4 15,0-2-2-15,0-2-1 16,4-5-1-16,13-6-1 16,-2-4 1-16,2-5-1 15,4-3-27-15,-6-6-49 16,-11-5-615-16</inkml:trace>
  <inkml:trace contextRef="#ctx0" brushRef="#br0" timeOffset="58632.43">32196 10722 1789 0,'0'0'1'0,"0"0"-1"0,0 0 0 0,0 0 2 16,0 0 1-16,0 0-3 0,147-22 1 0,-147 44 1 0,0 0-2 0,0 0 1 0,-34-6 0 0,-6-4 0 0,3-5 0 0,4-7-1 15,9 0 0-15,3 0 1 0,10-12-1 0,11-7-1 0,0 2-7 16,0 4-9-16,24 5-39 16,8 8-148-16</inkml:trace>
  <inkml:trace contextRef="#ctx0" brushRef="#br0" timeOffset="59037.81">32645 11026 217 0,'0'0'1582'0,"0"0"-1582"16,0 0 0-16,0 0 12 15,0 0-8 1,0 0 1-16,110-19 2 0,-78 51 0 16,-11 5-4-16,-4 2-3 15,-14 1 1-15,-3-6 0 16,0-4 0-16,0-8 0 16,0-6 0-16,0-5 0 15,-7-10 1-15,-3-1-1 16,-1 0 2-16,3-4 0 15,-1-22 6-15,5-8 3 16,4-9-10-16,0-8-2 16,0-5 0-16,17 4 0 15,15 2 0-15,-3 5-13 0,-1 9-9 16,-14 7-30-16</inkml:trace>
  <inkml:trace contextRef="#ctx0" brushRef="#br0" timeOffset="60021.61">28899 12096 1737 0,'0'0'5'0,"0"0"10"0,0 0 26 0,0 0-1 0,0 0-3 16,0 0-26-16,-249-53 3 0,204 66-6 0,-4 20-3 0,-1 18-2 0,7 12 0 0,9 14-1 0,18 5 1 0,16 0-3 16,0-5 0-16,29-5 0 0,31-7 0 0,14-12 0 0,15-5-5 0,10-5-23 0,0-12-39 15,-14-8-166-15</inkml:trace>
  <inkml:trace contextRef="#ctx0" brushRef="#br0" timeOffset="60408.8">29429 12398 1769 0,'0'0'0'0,"0"0"0"15,0 0 7-15,0 0 20 16,0 0-6-16,0 0-10 16,-85-88 4-16,70 86 7 15,-6 2-8-15,-11 0-4 16,-10 0-7-16,-4 26 0 16,-3 10 0-16,9 6 0 15,2 7 1-15,20 1-2 0,14-4 0 16,4-6-1-1,0-4-1-15,11-5 0 0,21-10-1 16,10-3 1-16,11-10 0 16,4-4-3-16,17-4-14 15,3-1-33-15,5-24-42 16,-12-5-1107-16</inkml:trace>
  <inkml:trace contextRef="#ctx0" brushRef="#br0" timeOffset="60648.95">29721 12041 1800 0,'0'0'4'16,"0"0"-4"-16,0 0 11 15,0 0 8-15,0 0-8 16,-25 146-5-16,20-81-2 15,1 1 1-15,0-3-2 16,-4-1-1-16,5-4-2 16,3-6 0-16,0-4-10 15,0-6-29-15,0-10-64 16</inkml:trace>
  <inkml:trace contextRef="#ctx0" brushRef="#br0" timeOffset="61361.52">30104 12431 1082 0,'0'0'713'0,"0"0"-712"15,0 0 4-15,0 0 30 16,0 0-11-16,0 0-8 15,-152-63-3-15,124 65-6 16,-1 18-3-16,1 8-2 16,-1 4 2-16,12 4-2 0,10-3-2 15,7-1 0 1,0-5 0-16,0-2 2 0,24-9-2 16,1-4-2-16,3-8 0 15,1-4-2-15,-1 0-7 16,6-7 1-16,-1-14 2 15,-5-8-8-15,-3-1 5 16,-10 1 2-16,-2 3 5 16,-9 5 3-16,-4 7 1 15,0 6 3-15,0 6 14 16,0 2 4-16,0 0-12 16,0 9-4-16,0 15-5 15,0 7 1-15,0 1-1 0,0 1 0 16,0-7 0-16,0-4 0 15,11-6 0-15,2-6 0 16,8-6 0-16,4-4-1 16,3 0 0-16,8-2-3 15,6-18-9-15,-6-8-8 16,-4-6 1-16,2-4 10 16,-15-2 7-16,-5 0 1 15,-11 3 2-15,-3 11 0 16,0 8 1-16,0 10 8 15,0 8 11-15,-3 0 7 16,-11 10-17-16,3 22-9 0,-2 15-1 16,9 8 4-1,4 8-2-15,0 7-1 0,0 8 0 16,0 6-1-16,0 0 0 16,-8-7 2-16,1-11-1 15,-3-13-1-15,3-16-1 16,3-9-1-16,4-10-11 15,0-12-45-15,0-6-60 16</inkml:trace>
  <inkml:trace contextRef="#ctx0" brushRef="#br0" timeOffset="61625.55">30443 12454 1763 0,'0'0'59'16,"0"0"-59"-16,0 0 1 0,0 0-1 0,0 0 3 0,216-51-2 0,-167 51-1 0,-17 21 0 0,-15 8 0 0,-13 4 0 0,-4 6 1 0,-7-3 3 0,-29 0 2 0,-10-6-2 15,8-6 1-15,2-6-2 0,8-4-3 0,11-8 0 0,13-6-8 16,0 0-50 0,4-12-471-16</inkml:trace>
  <inkml:trace contextRef="#ctx0" brushRef="#br0" timeOffset="61848.67">30443 12454 1855 0,'487'-278'7'0,"-459"278"-6"15,16 0-1-15,15 20 17 16,1 8-10-16,1 14-5 16,-8 10 12-16,-11 11-7 15,-18 13 0-15,-24 10-6 16,0 12 1-16,-49 13-2 0,-33 9-23 15,-24 8-139-15</inkml:trace>
  <inkml:trace contextRef="#ctx0" brushRef="#br0" timeOffset="78143.5">27902 14008 1614 0,'0'0'80'0,"0"0"-79"16,0 0 8-16,0 0 34 0,0 0-10 0,0 0-11 0,0 0-7 0,0-42 1 0,-8 42-3 0,-5 12-7 0,-2 18-5 0,-14 9 0 0,5 5 0 0,-1 2 2 16,0 0-1-16,12 0-1 0,2-6 0 0,11-4 0 0,0-8-1 15,0-3 0-15,17-6 0 16,11-5-1-16,-3-6 0 16,7-5-3-16,4-3 1 15,6 0 1-15,3-6-2 16,-1-17-5-16,1-3 2 15,-9-5 0-15,-1-2 4 16,-11-3 1-16,-9-2 0 16,-11-2 2-16,-4 6 0 15,0 1 0-15,-19 9 0 16,-19 7 2-16,2 4 5 16,-2 8 8-16,-1 5-3 0,1 0-4 15,2 0-5-15,0 0-2 16,7 8-1-16,5 6 0 15,-1 4 0-15,0 0 0 16,8 3-1-16,0 2-2 16,13-3-10-16,4-4-27 15,0-2-58-15</inkml:trace>
  <inkml:trace contextRef="#ctx0" brushRef="#br0" timeOffset="79034.13">28201 14128 1617 0,'0'0'15'0,"0"0"1"0,0 0 46 16,0 0-31-16,0 0-11 0,0 0-7 0,-13-21 5 0,13 21-1 0,0 0-8 0,0 2-3 0,0 22 0 0,0 7 2 0,0 4-2 0,0 1-3 16,0 0-1-16,0-4 1 0,0-2-3 0,0-5 0 0,8-6 0 0,12-5 0 0,1-3-3 0,11-8-8 0,3-3-12 15,1 0-29-15,3-15-49 16</inkml:trace>
  <inkml:trace contextRef="#ctx0" brushRef="#br0" timeOffset="79199.12">28201 14128 1561 0</inkml:trace>
  <inkml:trace contextRef="#ctx0" brushRef="#br0" timeOffset="80083.41">28201 14128 1561 0,'209'-45'179'0,"-223"71"-179"0,14 6 1 0,0-2 20 0,0 4-11 0,0-4-6 15,4 1-3-15,6 0 1 16,-7-7-1-16,1-2 0 16,0-7-1-16,-4-5 0 15,0-5 1-15,0-5-1 16,0 0-1-16,0 0 0 16,0-9-4-16,0-16-26 15,0-5 23-15,4-4 2 16,0-2 6-16,5 0 0 15,-1 2 0-15,9 6 0 16,2 2 0-16,1 8 2 16,5 10 1-16,7 6-1 0,-3 2 7 15,9 0 5-15,-6 15-8 16,-8 10 1-16,-3 7 3 16,-9 2-3-16,-3 2 0 15,-9 1 3-15,0-1-6 16,0-6-2-16,4-10-1 15,4-7-1-15,3-5 0 16,6-8 0-16,4 0 1 16,11 0-2-16,0-14-1 15,2-12-2-15,-5-4 1 16,-5-4-3-16,-5-2 3 16,-5 2 3-16,-7 4 0 0,-3 6 0 15,-4 7 1-15,0 10 5 16,0 5 14-16,0 2 0 15,0 0-1-15,0 3-11 16,-8 24-7-16,-3 5-1 16,2 6 0-16,9-4 0 15,0-2 0-15,0-2 0 16,17-12-1-16,7-2 0 16,8-10 1-16,-3-3-3 15,3-3-6-15,2 0-7 0,-2-21 4 16,-11-1 4-1,-6-10 5-15,-11 1 2 0,-4 0 1 16,0-1 0-16,-4 4 1 16,-35 8 3-16,-3 0 4 15,-7 13 5-15,5 4 2 16,2 3-4-16,6 0-5 16,16 3-6-16,12 5 1 15,8 3-1-15,0-1-2 16,15-4-1-16,31-6-1 15,18 0-4-15,6 0-6 16,8-18-7-16,-4-6-3 16,-6-5-9-16,-9-2 3 15,-16-4 17-15,-9-3 13 16,-9 3 0-16,-17-4 18 16,-8 3 3-16,0 0 4 15,0 5-13-15,-4 8 9 0,-9 7-10 16,5 7 5-16,0 7-1 15,3 2-5-15,1 0-3 16,0 25-7-16,0 21 0 16,1 19 3-16,3 2 0 15,-4 4-2-15,-2-5 2 16,6-2-1-16,0-7 0 16,0-6-1-1,0-8-2-15,0-8-2 0,0-11-16 16,0-12-30-16,0-12-41 0</inkml:trace>
  <inkml:trace contextRef="#ctx0" brushRef="#br0" timeOffset="81098.91">29276 14051 1787 0,'0'0'4'16,"0"0"-3"-16,0 0-1 0,0 0 1 0,0 0 0 0,244-77-1 0,-166 60-1 0,-14-1 0 0,-1 1-1 0,-20-1-22 0,-5 0-15 0,-17 2-22 0,-17 0-22 0,-4 2 39 15,0 2 44-15,0 0 23 0,-29 4 52 0,1 2-5 16,3 1-46-16,1 5 11 15,3 0-16-15,4 11-2 16,-2 20-3-16,9 10-5 16,3 12-2-16,7 4 3 15,0 8-3-15,0-5-1 16,0-4-2-16,0-5-2 16,0-7-1-16,0-7-1 15,0-11 0-15,7-12 0 16,-3-8-3-16,6-6-8 15,5 0-12-15,2-22 7 0,4-12 6 16,-2-7 2 0,1-2-10-16,1-1 12 0,4 6-1 15,0 8-1-15,-5 11 7 16,-8 13 1-16,-5 6 7 16,3 0 3-16,-6 25 10 15,3 9-4-15,-3 6-6 16,-4 0-3-16,6-2-2 15,-6-6-3-15,3-5-1 16,5-10-1-16,0-3 1 16,9-7-1-16,-6-6 0 15,10-1 0-15,4 0-1 16,3-22-1-16,-3-6-8 0,-5-10-3 16,1 0 4-16,-9-2 3 15,-9 4-2-15,-3 6 7 16,0 8 1-16,0 9 11 15,-11 10 13-15,-14 3-1 16,1 7-9-16,3 28-9 16,6 5-3-16,9 2 3 15,6-2-3-15,0-2 0 16,10-8-2-16,18-2 0 16,0-10-1-16,1-9 1 15,-1-8 0-15,1-1-1 16,-1 0-1-16,1-10-4 15,-5-16-3-15,-7-1 0 16,-5-6 1-16,1 3 5 0,-6-4 1 16,7 6 2-16,1 2-1 15,2 10 1-15,4 8-2 16,-2 8 2-16,11 0-3 16,6 14 1-16,0 17 2 15,-2 8 1-15,-9 2 1 16,-6-4-2-16,-6-1 2 15,-13-3-2-15,0-9 0 16,0-9 3-16,0-7-2 16,0-5 1-16,-13-3 2 15,-6-5 1-15,2-21-2 16,9-14 1-16,2-6-1 16,6-4-3-16,0 0 0 0,10 2 0 15,26 6-2-15,9 6-17 16,8 10-46-16,-7 9-646 15</inkml:trace>
  <inkml:trace contextRef="#ctx0" brushRef="#br0" timeOffset="81751.52">31436 14011 1756 0,'0'0'7'0,"0"0"2"0,0 0 37 0,0 0-22 15,0 0-20-15,0 0-3 0,70-39 3 0,-23 69 0 0,2 11-1 0,-11 5-2 0,-17 0-1 0,-9 0 0 0,-12-6-5 0,0-8-6 16,0-6 0-16,-8-14-1 0,-5-6 0 0,1-6 5 0,-1 0 2 16,2-18-15-16,-3-16 9 0,11-6 9 15,3-6 2-15,0-2 0 16,0-2 4-16,0 4 4 15,28 8-1-15,6 5 1 16,2 13-5-16,0 10 1 16,-2 10 0-16,2 2 6 15,-3 26 1-15,-1 12 1 16,2 6-7-16,-10-4 0 16,-5 0-1-16,2-7 0 15,-4-7-4-15,-1-6 1 16,1-7 0-16,7-8-1 0,5-7 0 15,3 0-1 1,10-5 1-16,-3-24-2 0,-1-3-1 16,-13-8-2-16,-14-1 3 15,-11 1-2-15,0 4 4 16,-11 6 0-16,-31 10 0 16,-7 11 1-16,-4 9 13 15,-4 0-5-15,8 0-3 16,9 15 0-16,19 3-5 15,17 7-1-15,4-1-5 16,15-2-13-16,48-4-52 16,1-7-181-16</inkml:trace>
  <inkml:trace contextRef="#ctx0" brushRef="#br0" timeOffset="82080.05">32415 13998 1814 0,'0'0'21'0,"0"0"-11"0,0 0 20 0,0 0-20 0,0 0-7 0,0 0-1 0,-43 111 5 0,43-75 0 0,0-4-5 0,0-10-1 0,24-5-1 0,-1-4 0 0,11-9 0 0,-2-4-5 0,1 0-3 16,-1-14 1-16,-2-14-5 15,-15-4 7-15,-7-5 4 0,-8 2 1 16,0-1 1-16,-23 6 5 16,-18 3 3-16,-5 10-2 15,-3 8 6-15,5 9-3 16,6 0-4-16,6 10-5 16,11 16-1-16,17 7-2 15,4-1-16-15,18 0-52 16,35-14-393-16</inkml:trace>
  <inkml:trace contextRef="#ctx0" brushRef="#br0" timeOffset="82216.3">32415 13998 1839 0</inkml:trace>
  <inkml:trace contextRef="#ctx0" brushRef="#br0" timeOffset="82625.96">32415 13998 1839 0,'319'-32'16'0,"-323"32"-15"0,4 20 1 16,0 15 5-16,0-1-4 0,0 2-2 16,9-3-1-16,3-2 0 15,-5-8 1-15,-1-6 0 16,-2-7-1-16,-4-7-1 16,0-3 1-16,0 0 0 15,0-9-1-15,0-19-9 16,0-8 3-16,0-2 2 15,0-4 3-15,4 2 1 16,3 5 0-16,6 12 1 16,-1 7 2-16,1 15-1 0,2 1 0 15,2 4 0-15,8 23 3 16,0 9 2-16,-10 1-4 16,-6 3 0-16,-5-3-2 15,0-7 0-15,-4-4 0 16,0-12 0-16,0-6 0 15,0-8 0-15,0 0 0 16,0 0 0-16,0-22-2 16,0-10-6-16,0-8 5 15,4-4 2-15,13-2 1 0,3 3 3 16,9 7 2 0,-1 12-1-16,-3 8 2 0,0 16 3 15,-3 0-1-15,3 12-1 16,0 24 3-16,-5 10-4 15,-16 8-4-15,-4 7-2 16,0 0-23-16,-24 2-182 16</inkml:trace>
  <inkml:trace contextRef="#ctx0" brushRef="#br0" timeOffset="99947.92">28902 14743 1719 0,'0'0'11'0,"0"0"0"0,0 0 4 0,0 0 9 0,0 0-1 0,0 0-8 0,0 0-4 0,-130-22 0 0,105 41-4 0,-15 20-4 0,-2 16 3 0,-5 20 1 0,2 7-1 16,-1 6-1-16,14-2-1 0,7-5-1 0,18-7 0 0,7-7-3 0,0-6 0 0,24-7-1 15,12-4 1-15,4-9 0 16,6-10 0-16,7 0-1 16,13-13-20-16,2-8-35 15,-1-10-93-15</inkml:trace>
  <inkml:trace contextRef="#ctx0" brushRef="#br0" timeOffset="100764.33">29156 14989 1634 0,'0'0'11'0,"0"0"1"0,0 0 42 0,0 0-15 0,0 0-20 0,0 0-4 0,0-76 6 0,0 76-9 0,-4 0-1 0,4 2-5 0,-3 24-6 0,-7 12 1 16,3 12 1-16,-1 8-2 0,-9-4 1 0,6 1 0 0,-3-5-1 0,7-3 0 15,-1-3 0-15,2-7 0 16,-1-5-2-16,7-8-10 16,0-6-31-16,0-8-25 15,0-10-298-15</inkml:trace>
  <inkml:trace contextRef="#ctx0" brushRef="#br0" timeOffset="101318.98">29169 15004 1723 0,'0'0'3'0,"0"0"-2"15,0 0 2-15,0 0 18 16,0 0-15-16,0 0-5 0,48-13-1 16,-31 13 4-16,4 2-1 15,3 13 1-15,1 2-2 16,0 5 1-16,-1 0-3 16,-5 6 2-1,-2 2-2-15,4 2 1 0,-10 0 1 16,7 3-2-16,-7-3 1 15,2-6-1-15,-5 2 0 16,-1-3 1-16,-1-6-1 16,2-1 0-16,-5-8 0 15,5-3 0-15,-4-2 0 16,1-5 0-16,-5 0 0 0,4 0 0 16,-4 0 4-16,4 0-3 15,0-17 3-15,0-6-2 16,5-9-1-16,-5-6 0 15,0-2 0-15,-1-7-1 16,1-3 1-16,4 3-2 16,5 3 1-16,-5 7 0 15,1 9 0-15,-5 12 0 16,0 7 0-16,3 7 0 16,7 2-25-16,5 2-51 15,1 21-678-15</inkml:trace>
  <inkml:trace contextRef="#ctx0" brushRef="#br0" timeOffset="102134.82">30092 15155 1323 0,'0'0'83'0,"0"0"-68"0,0 0 94 0,0 0-24 0,0 0-55 0,0 0-19 0,0-23 11 0,0 16 4 0,0 5-2 0,0-2-13 0,0 4 5 0,-9 0 0 0,1 0-4 15,1 0 1-15,-10 0-11 0,1 10-1 0,-1 7-1 0,-3 2 1 0,4 2 1 0,3 1-2 16,2-3 1-16,5 2-1 16,2 1 0-16,4-2 0 15,-4 2 1 1,4 0 0-16,0 0-1 0,0-4 0 15,0 4 0-15,0-10 0 16,0 3 0-16,0-8 0 16,4-1 0-16,13-6 0 15,0 0-1-15,2 0 1 16,2 0 1-16,0 0 0 16,0 0 0-16,-2 0-1 15,2-12 0-15,-1-2 0 0,1 0 0 16,-9-3 0-16,1-6-1 15,-9 1 1-15,-4-2 0 16,0-2 0-16,0 0 0 16,0 2 0-16,-17-1 1 15,2 6-1-15,-6-2 3 16,0 6 2-16,4-2-1 16,2 3 7-16,-2 2-6 15,5 6 4-15,8 3-5 16,-1-3-2-16,5 6 1 15,0 0-3-15,0 0 0 16,0 0-4-16,0 9-28 0,0 5-18 16,0 3-259-16</inkml:trace>
  <inkml:trace contextRef="#ctx0" brushRef="#br0" timeOffset="104191.95">30615 15234 1065 0,'0'0'131'0,"0"0"-128"16,0 0 141-16,0 0 38 0,0 0-92 0,0 0-67 0,8-16-3 0,-8 16 5 0,0 0-8 0,0 0 2 0,0 0-5 0,0 0-1 0,0 0 1 0,0 0-3 15,0 0-1-15,0 0-2 0,0 0-4 0,0 0-2 0,11 0-2 0,14-5 0 0,17 1 0 0,14 0 2 0,5-2-1 16,13 3 0-16,4-3-1 15,-5 2 1-15,5 0-1 16,-8-6 0-16,-5 3 1 16,-8-3-1-16,-12 4 0 15,-13 3-1-15,-11-2 0 16,-4 1 1-16,-13 3-9 16,-4 1-6-16,0 0-20 15,0 0-144-15</inkml:trace>
  <inkml:trace contextRef="#ctx0" brushRef="#br0" timeOffset="104941.32">31199 14871 1603 0,'0'0'12'0,"0"0"2"0,0 0 42 15,0 0-27-15,0 0-12 0,0 0-11 0,-42-10 9 0,38 10 1 0,4 0-7 0,0 0-5 0,-3 0 3 0,3 0-3 0,0 0-1 0,0 0 1 0,0 0-2 0,0 0-2 0,0 0 1 0,0 0-1 16,0 0 0-16,0 0 0 15,0 0 0-15,0 7 4 16,0 8 1-16,0-3 2 16,3 2-4-16,14 4-1 15,4-6-1-15,-2 7 0 16,2-5 1-16,0 3-2 16,0 2 0-16,-2-6 1 15,5 1-1-15,7-2 1 16,1 2-1-16,0-4 1 15,-3-2 0-15,-1 2-1 16,-3-2 0-16,-5 3 1 0,1-6-1 16,-6 1 0-16,-5-2 0 15,-3-2 0-15,-7 0 0 16,0 0 0-16,0-2 0 16,0 0 1-16,0 0 0 15,0 0 1-15,0 3 0 16,0 2 0-16,-3 4 1 15,-22-1-2-15,0 1-1 16,-3 0 2-16,3 5-2 16,-3-1 1-16,3 6 0 15,1 3-1-15,-1 0 0 16,0 6 0-16,1 2-1 16,12 0-2-16,7-1-39 15,5-12-106-15</inkml:trace>
  <inkml:trace contextRef="#ctx0" brushRef="#br0" timeOffset="105888.78">31902 14704 1631 0,'0'0'43'16,"0"0"-40"-16,0 0-2 0,0 0 16 0,0 0-13 0,0 0-4 0,-4 0 0 0,27 0 1 0,-2 10 2 0,3 3-2 0,-3 3-1 0,0 2 2 0,0 1 0 0,2 8 2 15,-6-5 0-15,3 4 1 0,5 6 0 0,-4-4 0 0,-2 6 0 0,2 2 1 0,-4 0 0 0,4 1 2 16,-6-2-2-16,2 1 0 16,-2 0-2-16,2-2-1 15,-6 3 0-15,-1-1 1 16,-6 0 1-16,-1 2 0 16,-3 2-2-16,0 1 1 0,0 5-2 15,0-3 1-15,-20 2-3 16,-13-9 2-16,1 0 1 15,-6-7 0-15,6-6 10 16,7-3 0-16,5-9-4 16,4 0-2-16,9-7-2 15,-3 0 1-15,10-4 1 16,0 0-2-16,0 0-3 16,0 0 3-16,0 0-2 15,0 0 0-15,0 0 0 16,0 0 4-16,0 0 0 0,-3-4-2 15,-1-9-3-15,-4 0-2 16,-5-1-2-16,9 0-14 16,-7-8-38-16,-6 0-135 15</inkml:trace>
  <inkml:trace contextRef="#ctx0" brushRef="#br0" timeOffset="110134.27">26714 12236 1203 0,'0'0'170'0,"0"0"-122"0,0 0 31 0,0 0 37 0,0 0-63 0,0 0-29 0,0 0-7 0,-25-27 8 0,21 26-4 0,4 1-8 0,-3-2-2 0,-1 2 9 16,4 0-9-16,0 0-4 0,0 0-2 0,0 0-1 0,0 0-4 0,0 0 1 0,0 0-1 0,0 0 0 15,0 0 0-15,0 0-1 16,0 0 1-16,0 0-2 16,0 0 2-16,0 0-2 0,0 0 2 15,0 6 1 1,11 2-1-16,0 2 1 16,3 0-1-16,-7 0 0 0,3 2 0 15,1-2 0-15,-3 2 0 16,-4-2 0-16,5 0 0 15,-5 0 0-15,3-2 1 16,3 0-2-16,-6 2 2 16,3-4-2-16,1 2 2 15,-3 0-2-15,3-4 2 16,-4 0-1-16,0 0 0 16,3-4-1-16,3 3 1 15,-7-3 0-15,1 0 1 16,-4 0-2-16,0 0 2 0,8 0-1 15,1 0 0 1,6 0 0-16,10-7 0 0,7-9 2 16,6-1-2-16,2-6 0 15,2 0 1-15,3 0 0 16,-1-1-1-16,9-2 0 16,-4-2-1-16,10-4 1 15,5-4 0-15,-3-3 0 16,9-3 0-16,4-2 0 15,0 0 0-15,-2 0 0 16,2 4 0-16,-8 4 0 16,-5 6 0-16,-4 2 0 15,-8 7 0-15,-4 6 0 16,-13 2 0-16,-11 8 0 16,0 1 0-16,-13 1 0 0,-1 1 0 15,-3 2 0-15,2 0 1 16,-6 0-1-16,4 0 0 15,-1 0 0-15,-3 0 2 16,0-1-2-16,4 1 0 16,-4 0 1-16,0 0 0 15,0 0 0-15,0 0 0 16,0 0 0-16,0 0 0 16,0 0 0-16,0 0-1 15,0 0 1-15,0 0-1 0,0 0 0 16,0 0 0-16,0 0 0 15,0 0 0-15,0 0 0 16,0 0 0-16,0 0 0 16,0 0 0-16,0 0 1 15,0 0-2-15,0 0 1 16,0 0 0-16,0 0-1 16,0 0-1-16,0 0 2 15,0 0-1-15,0 0 0 16,0 0 0-16,0 0-3 15,0 0 1-15,0 0-2 16,0 0-2-16,0 0-22 16,0 3-19-16,0 9-164 15</inkml:trace>
  <inkml:trace contextRef="#ctx0" brushRef="#br0" timeOffset="111242.27">32281 12169 1611 0,'0'0'42'0,"0"0"-19"0,0 0 11 0,0 0 2 0,0 0-21 0,0 0-11 0,-15-10 2 0,15 10-1 0,0 0-1 0,0 0 2 0,0 7-1 0,0 11 1 0,0 7-1 16,0 5 2-16,-6 1 3 0,2 7-4 0,-3 1-1 15,7 3-2-15,-8 0-1 0,8-1-1 16,-6-2 0-16,-1 1-1 16,3-4 1-16,-4-1 1 15,-5-4-1-15,6-5-1 16,-7-8 1-16,7-4 0 16,3-9-1-16,0 0 0 15,4-4 0-15,-4-1-2 16,-5 0-3-16,-2 0-12 15,-7-6-35-15,3-9-32 16,-2-5-852-16</inkml:trace>
  <inkml:trace contextRef="#ctx0" brushRef="#br0" timeOffset="111753.22">31976 12418 44 0,'0'0'1621'0,"0"0"-1615"0,0 0 9 0,0 0 22 0,0 0-21 0,0 0-13 0,0-24-2 0,0 20 8 0,0 3-2 15,4 1-3-15,-1-2 1 0,5 2 2 0,0 0-2 0,9 0 4 0,3-3-4 0,1 3 0 0,8-3-3 16,-1-1-1-16,4 1-1 16,1-1 0-16,1 2 1 15,-2 0-1-15,0 0 0 16,-4 2 0-16,1-2 0 16,-4 2 0-16,-5 0 0 0,-3 0 0 15,-5 0 0-15,5 0 0 16,-6 0 0-16,-3 0 0 15,1 0 0-15,-5 0-1 16,-4 0-16-16,0 0-23 16,0 0-319-16</inkml:trace>
  <inkml:trace contextRef="#ctx0" brushRef="#br0" timeOffset="113281.64">32787 12033 1687 0,'0'0'0'16,"0"0"0"-16,0 0 2 0,0 0 22 0,0 0-13 0,0 0-9 0,-36-86-1 0,32 70 3 0,0 4 1 0,-9-6 2 0,2 2 3 0,-7-3 0 0,3 4-7 0,-6 1 3 15,-3-1 3-15,3 5 1 0,0 1-3 0,-3-1 0 0,5 1-3 0,-2 3-2 0,-4 0 1 16,4 3 1-16,-3 1-4 0,-5-3 2 15,8 1-1 1,-3 3 1-16,-1 1 1 16,2 0-1-16,-1 0 0 0,-1 0 1 15,-3 0-3-15,-6 0 0 16,1 0 0-16,-6 0 1 16,-3 10 5-16,-4 1-5 15,3 2 2-15,5-1 0 16,2 0-1-16,-2 1 3 15,6 4-4-15,0 2 1 16,3 0-2-16,1 3 0 16,-1 2 1-16,5 2 0 15,-1 0 0-15,0 5 0 16,5-4-1-16,-5 5 0 0,4-1 0 16,0 3 2-16,2 3-2 15,-2 2 0-15,4 5 0 16,6-3 1-16,-2 6-1 15,-2-2 0-15,-2-3 0 16,5 2 0-16,-1-4 1 16,-2 0-1-16,5 0 0 15,3-4 1-15,7-2 0 16,0-2-1-16,0-4 0 16,0 0 0-16,0-2 0 15,0-2 0-15,11-2 0 16,10 0 0-16,-4-1 0 15,-2-6 0-15,10 4 0 16,3-5 0-16,3 0 0 0,-3 2 0 16,4-3 1-16,-3 0-1 15,3-1 0-15,6-2 0 16,-2 2-1-16,0-4 2 16,5 0-2-16,1 0 1 15,-6-4 0-15,6-2 1 16,-2 1-1-16,-4-3 0 15,-2 0 0-15,-2 0 0 16,4 0 0-16,-2 0 0 16,-2 0 0-16,4 0 0 15,-4-9 0-15,6-3 0 16,2 2-1-16,-2-4 1 16,2-2-1-16,1 0-1 0,-5-5 1 15,6 2 0 1,-10-3 1-16,-3 1 0 0,5-2 0 15,-11-4 0-15,7 4 0 16,-7-4 0-16,-2 1 0 16,-1 0 0-16,-8-2 0 15,1 1 0-15,-9 2 0 16,3-3-1-16,-7 0 2 16,0-4-1-16,0-2 0 15,0-2 0-15,0 0 1 16,-3-1 0-16,-9 2-1 15,3-2 0-15,-3 3 1 0,-5 4 1 16,2 2-1-16,-2 0 1 16,-4 1 0-16,6 3 2 15,-6 1 0-15,0-1 0 16,6 4 1-16,-2 0 1 16,-7 3-1-16,7 1-1 15,-2 4 1-15,-6 2-1 16,8 0 1-16,0 3-1 15,2-1-1-15,-2 1 0 16,9 3-1-16,-5 0 1 16,1-2 0-16,5 2 1 15,-3-2-2-15,3 3 1 16,3 0 1-16,4 3 0 0,-4 0-1 16,4 0 0-16,0 0-2 15,0 0 0-15,0 0 0 16,0 0-1-16,0 0 0 15,0 0-1-15,0 0 0 16,0 0 1-16,0 0-1 16,-13 10-8-16,5 23-12 15,-9 7-22-15,-7 1-104 16</inkml:trace>
  <inkml:trace contextRef="#ctx0" brushRef="#br0" timeOffset="118987.32">30263 16623 254 0,'0'0'1429'0,"0"0"-1406"0,0 0 1 0,0 0 7 0,0 0-13 0,0 0-13 0,0 0-3 0,-15 0 1 0,15 0-2 16,0 0 0-16,0 0 1 0,15 0 1 0,13 0 3 0,10 0-3 0,2 0 5 0,9 0-5 0,8-4-1 0,2 4 1 15,-6 0-3-15,4 0 0 16,-18 0 0-16,3 0 0 16,-13 0 0-16,-9 0 0 15,-4 4 0-15,-3-4 1 16,-6 0-1-16,-7 0 0 16,4 0 3-16,-4 0 4 15,0 0 9-15,0 0-6 16,0 0-6-16,0 0-2 15,0-8-2-15,4-1-16 0,5 1-68 16,3 3-896-16</inkml:trace>
  <inkml:trace contextRef="#ctx0" brushRef="#br0" timeOffset="120171.27">31079 16379 1689 0,'0'0'3'0,"0"0"9"0,0 0 22 0,0 0-12 0,0 0-17 0,0 0 1 15,-142-62-1-15,118 51 4 0,-5-2 0 0,-3 0-4 0,-2 0 1 0,-6 0 0 0,8 3 0 0,-6 6 2 0,2-2 9 16,-6 2-12-16,3 0 3 0,1 4-7 0,-2 0 5 16,2 0-4-16,2 0-1 15,0 0 0-15,-6 0 0 16,1 0 1-16,-3 0-1 16,2 8 0-16,-7 2-1 15,6 4 2-15,1-1-1 16,-4 4 0-16,7-3 0 15,1 5 1-15,5-2 0 16,5 1 0-16,0 5-2 16,-1 7 0-16,5 2 1 15,10 8 2-15,7 0-1 16,3 4 1-16,4 2-2 16,0-2 0-16,0 5 0 0,0-4 0 15,17-1 1 1,2 0-2-16,2-7 2 0,-4 3-2 15,4-8 1-15,-2-2 0 16,1-2-1-16,5-2 1 16,4-8-1-16,-5 1 0 15,5-2 0-15,3-3 0 16,2-1 0-16,6 0 0 16,1-4 0-16,3-4 0 15,5 4 0-15,1-5 0 16,3 0 0-16,0-3 2 15,3-1-2-15,3 0 0 0,2 0 0 16,-1 0 0-16,-3 0 0 16,-2 0 0-16,-2-5 0 15,-5-9-1-15,-3 1 1 16,4 0 1-16,-3-1-1 16,-6-4 0-16,1-3 0 15,-5 7 0-15,-3-7 0 16,-3 2 0-16,-2 5 0 15,-9-8 0-15,2 8 1 16,-4-4-1-16,-2 0 0 16,-5 6 0-16,-3-7 0 15,1 2 0-15,1-1 1 16,-1-8 0-16,3 2 2 16,-1-6 0-16,-3 1-2 0,-3 4 1 15,0-7 2-15,-4 1-1 16,0 5 0-16,0-2 1 15,0 6-3-15,-4-1 5 16,-17-2 0-16,2 0-1 16,-1 4-3-16,-1 3 5 15,0-2-1-15,6 6-1 16,-6 4 0-16,8 2 2 16,-2 2 1-16,-3-2-3 15,3 4-2-15,-6-2 3 0,4 2-1 16,6 4-4-16,2-4 0 15,1 0 0 1,0-1-1-16,5 5 1 0,-7-3-2 16,3 0 1-16,-11 3-9 15,0 0-15-15,-17 0-23 16,-12 0-46-16</inkml:trace>
  <inkml:trace contextRef="#ctx0" brushRef="#br0" timeOffset="139037.71">25778 12914 1219 0,'0'0'341'0,"0"0"-330"0,0 0 3 0,0 0 59 0,0 0-20 0,0 0-23 0,0 0 4 16,0 0-4-16,0-78-7 0,0 78 0 0,0 0-11 0,0 20-4 0,0 20-8 0,0 11 2 0,0 10 0 0,0-1-1 0,0-1 0 0,0-3-1 16,3-3 0-16,11 0 0 0,-7-3 0 0,3-4-5 15,-6-6-22-15,-4-7-12 0,0-14-33 16,0-13-453-16</inkml:trace>
  <inkml:trace contextRef="#ctx0" brushRef="#br0" timeOffset="140206.43">25586 12876 1758 0,'0'0'11'0,"0"0"-1"0,-7-137 16 16,7 97 4-16,32 6-13 15,8 8-14-15,5 8-2 16,-3 8 0-16,1 10-1 15,-1 0 0-15,0 22 0 0,-10 16 1 16,-7 10 0-16,-14 8-1 16,-11 6 0-16,0 3 0 15,0 1-7-15,-11-1-6 16,-23-8-1-16,1-7 6 16,5-13-2-16,3-11-1 15,14-13 1-15,-2-7-5 16,9-6 6-16,-4 0 8 15,8-8-1-15,0-16 1 16,0-6 1-16,0 0 0 16,0 4 2-16,0 8 1 15,0 12 8-15,0 2-5 0,4 4-1 16,4 0 0-16,5 14-5 16,2 12 7-16,2 2-2 15,4 5-5-15,4-3 3 16,-1 2-3-16,5-2 0 15,-1-5 0-15,1 0 0 16,7-10 0-16,1-6 0 16,7-7-1-16,1-2-7 15,1-12-6-15,-1-20-16 16,-9-11 9-16,-7-1 3 16,-16-4 10-16,-9 2 4 15,-4 4 4-15,0 5 1 16,-25 10 13-16,-9 7 6 0,6 6 5 15,3 6 0 1,10 8-12-16,2 0-3 0,5 0 2 16,4 22-8-16,4 12-4 15,0 8 1-15,0 2 0 16,0-2-1-16,8-4 1 16,17-5 0-16,3-7-1 15,4-7 0-15,6-7-1 16,-2-9-1-16,6-3-8 15,-2-3-7-15,-3-23-13 16,-8-5 9-16,-8-6 9 16,-14 1 3-16,-3 4 9 0,-4 6-1 15,0 2 1-15,0 6 16 16,0 5 0-16,-7 6 11 16,-1 3-13-16,2 4-2 15,2 0 1-15,4 0-12 16,0 4-1-16,0 16-1 15,0 0 1-15,14-3 0 16,1 0 0-16,6-5 0 16,-4-4 0-16,2-6 0 15,2-2-2-15,3-2-10 16,1-20-2-16,-8-4 4 16,-6-2-8-16,-11 2 14 15,0 3 4-15,0 4 2 16,0 7 4-16,0 4 8 15,0 3-1-15,0 5-2 0,0 0 1 16,0 0-10-16,0 23-2 16,0 5-1-16,0 6 1 15,4-2 0-15,21-2 0 16,-1-6 0-16,5-4 0 16,-1-8 0-16,-3-8 0 15,-4-4-1-15,3 0-7 16,-7-16-2-16,-5-16 6 15,-5-8 3-15,-7-5 1 16,0-2 0-16,-7 1 1 16,-29 3 1-16,-2 7 3 15,9 11 0-15,5 10 1 0,16 12 2 16,4 3-4-16,4 0-4 16,0 3-6-16,25 13-5 15,24 3-10-15,8-6-62 16,0 0-328-16</inkml:trace>
  <inkml:trace contextRef="#ctx0" brushRef="#br0" timeOffset="141158.93">27191 12785 1675 0,'0'0'31'0,"0"0"5"0,0 0 20 0,0 0-27 0,0 0-16 0,-223-33-3 0,192 56 0 0,12 5-5 0,6 6-4 16,13 2 0-16,0-1-1 0,0-6 0 0,29-4 0 0,5-9 0 0,2-5 0 0,0-9-8 16,-2-2-6-16,-2 0-9 15,-4-11 5-15,-7-11 10 16,-9-2 4-16,-3-1-6 15,-9 3-3-15,0 3 6 16,0 3 5-16,0 5 2 16,0 3 0-16,0 4 10 0,0 4-3 15,0 0-3-15,0 0-4 16,0 0 0-16,0 0 1 16,4 0-1-16,3 0 1 15,11-4 1-15,-11-3-2 16,14-5 3-16,4-3-1 15,-10-3-2-15,9 3 0 16,-7 0-1-16,4 7-1 16,4 4 1-16,3 4 1 15,5 0-1-15,-1 10 1 16,-4 14 0-16,-7 2 0 16,-10 2 0-16,-1-6 0 15,-6-2 0-15,-1-5 0 16,-3-9 0-16,0-5 0 15,0-1 0-15,0 0 2 0,0-5 1 16,0-17-3-16,0-6 0 16,4 2-2-16,13 2 1 15,8-1 0-15,7 5 1 16,0-2 0-16,10 2-1 16,-6 0 1-16,6-2-1 15,-6 0 0-15,-4 0 1 16,-2 1 0-16,-7 6 0 15,-10 5 0-15,-5 6 0 16,-8 2 2-16,0 0 4 16,0-1 8-16,-12 3 4 15,-12 0-12-15,-1 0 7 0,1 9 6 16,3 11-14-16,6 6 2 16,5 2-5-16,10-4 0 15,0 2-2-15,0-6 0 16,0-6 0-16,21-7 0 15,0-4 0-15,-6-3 0 16,6 0 0-16,3-10-1 16,-3-18-1-16,-4-12-1 15,-5-6-2-15,-12-12 2 16,0-4 2-16,0-5 1 16,-25-3 0-16,-15 0 0 15,-9-4 1-15,0 7-1 16,3 13 4-16,18 21 6 0,11 22 6 15,17 11 6 1,0 47-16-16,38 27-3 0,26 32 4 16,10 26-4-16,-4 18-2 15,4 15-1-15,-13 9-13 16,-8-1-121-16</inkml:trace>
  <inkml:trace contextRef="#ctx0" brushRef="#br0" timeOffset="143758.78">24862 16699 1786 0,'0'0'4'0,"0"0"-2"0,0 0 4 0,0 0 6 0,0 0-7 0,-18 171 0 0,18-83-2 0,0 6 2 0,0 1-1 0,0-7-2 0,0 2-2 16,0-14 0-16,0-4 0 0,3-15-2 0,9-15-19 0,-3-16-29 0,-1-14-250 0</inkml:trace>
  <inkml:trace contextRef="#ctx0" brushRef="#br0" timeOffset="144076.43">24417 16623 1811 0,'0'0'0'15,"0"-111"-2"-15,38 61 2 16,36 11 8-16,7 4 0 16,12 8-4-16,10 13-3 15,-1 5-1-15,-4 9 0 16,-12 5 0-16,-12 20-1 15,-25 12 0-15,-17 9 1 16,-21 15 0-16,-11 12 0 16,-22 11 0-16,-45 1 0 15,-18-5 1-15,-6-8 0 16,6-14-1-16,11-5 0 0,17-18 0 16,17-7 0-16,23-10-6 15,14-5-27-15,3-9-115 16</inkml:trace>
  <inkml:trace contextRef="#ctx0" brushRef="#br0" timeOffset="145219.6">25300 17209 1766 0,'0'0'10'0,"0"0"-9"0,0 0 27 0,0 0-15 0,0 0-13 0,0 0 0 0,-4 40 3 0,25-8 1 0,-2 4-1 0,-2-5-1 0,8 0 0 15,-8-5-2-15,8-4 0 0,-7-4 0 0,3-4 0 0,0-10-2 0,0-4-5 16,-2 0-8-16,-2-18 1 15,-4-12-9-15,-9-6-1 16,0 0 16-16,-4-3 7 16,0 2 1-16,0 1 0 15,0 10 4-15,0 8 1 16,-4 8 19-16,-5 10-9 16,5 0-1-16,0 0-2 15,0 6-8-15,0 20-4 16,4 0 0-16,0 6 0 15,0 0 0-15,4-2 0 16,17-3 2-16,4-4-2 0,7-4 0 16,0-4 0-16,10-9 0 15,-6-2-4-15,0-4-4 16,-2 0-4-16,-6-22-27 16,-3-6 10-16,-4-6 3 15,-14-1 9-15,-7-7 3 16,0 7 14-16,0 3 5 15,0 2 18-15,-20 12 10 16,-1 8-5-16,6 6 1 16,1 4-14-16,11 0 0 0,3 14-15 15,0 12 0 1,0 10 0-16,0-4 2 0,7-2-2 16,10-2 0-16,-5-2 0 15,1-8 0-15,-2-5 0 16,-5-4 0-16,-6-9 0 15,0 0 0-15,0 0-2 16,0-22-4-16,0-10-2 16,0-2 5-16,0-6 1 15,0 4 0-15,0 0 1 16,0 4 1-16,0 10 0 16,7 8 3-16,5 9-1 15,5 5 1-15,4 0 1 16,3 10-4-16,9 17 4 15,-5 5 0-15,0-2-1 0,5 2-3 16,-9-6 0-16,-3-4 0 16,0-4 0-16,0-8 0 15,-6-10 0-15,2 0 0 16,-2 0-3-16,2-14-4 16,-4-17 4-16,-5-5 0 15,-4-5 1-15,-4-3 2 16,0 3 0-16,0 7 0 15,0 10 0-15,-4 13 1 16,-4 0 5-16,3 11 5 16,1 0-1-16,4 8-8 15,0 16-2-15,0 2 0 0,0 2 3 16,0 3-3-16,17-5 1 16,11-4-1-16,-3-2 0 15,4 0-1-15,-5-6-4 16,-3-4-16-16,-10-6-65 15</inkml:trace>
  <inkml:trace contextRef="#ctx0" brushRef="#br0" timeOffset="145544.13">25880 16615 1753 0,'0'0'0'0,"0"0"-1"0,0 0 1 0,0 0 6 0,0 0-3 16,0 0-2-16,123 81 1 0,-123-50 0 0,0 0 2 0,-21-9 0 0,-3-9 7 0,-1-4-2 0,4-9 3 0,6 0 1 0,2-4-5 0,13-22-5 0,0-6-3 0,0-4-1 16,21-3 0-16,17 11 0 15,1 16-10-15,3 10-13 16,-6 2-55-16,6 23-899 0</inkml:trace>
  <inkml:trace contextRef="#ctx0" brushRef="#br0" timeOffset="145950.59">26788 16980 1795 0,'0'0'8'15,"0"0"-8"-15,0 0 19 16,0 0 15-16,0 0-14 16,0 0-8-16,-106-96-3 0,71 96-3 15,-1 26-3-15,4 0-2 16,4 6-1-16,15-2-1 16,13 2 1-16,0-4 0 15,24-2-2-15,18 1 0 16,1-9-6-16,-1 0-2 15,-6 0 1-15,-15-6-1 16,-4 2-2-16,-17 0 7 16,0-1 3-16,0-4 2 15,-13 1 1-15,-16-2-1 0,-7-4 1 16,-2-4 1-16,2 0-2 16,0 0-3-16,8-14-17 15,3-3-25-15,5-4-202 16</inkml:trace>
  <inkml:trace contextRef="#ctx0" brushRef="#br0" timeOffset="146425.1">26803 16383 1785 0,'0'0'5'0,"0"0"-1"0,0 0 8 16,0 0 2-16,-25 106-5 15,25-39-4-15,21 10-2 16,4 3 4-16,-1 0-4 16,-3-3-1-16,-6-7-1 15,2-12-1-15,-3-12 0 16,-3-11 0-16,-3-12 0 15,1-10 0-15,-9-10 0 16,0-3-3-16,0 0 1 16,0-21 1-16,0-14-3 0,0-4 2 15,0-8 0 1,0 7-1-16,0 4 2 0,8 6 0 16,9 8 1-16,-2 8 1 15,6 14 0-15,3 0 1 16,1 0-2-16,3 26 0 15,-7 1 2-15,-6 6-2 16,2 1 2-16,-9 2-2 16,5-3 0-16,-1 0-28 15,1-5-98-15</inkml:trace>
  <inkml:trace contextRef="#ctx0" brushRef="#br0" timeOffset="147801.87">27229 16822 1833 0,'0'0'2'15,"0"0"-2"-15,0 0 0 0,0 0 2 0,0 0 7 0,0 0-8 0,36 118 0 0,-24-85-1 0,1-2 0 0,-9-5 2 0,3-8-2 0,-1-8 0 0,-6-6-1 0,0-4 1 16,0 0 0-16,0-6-1 0,0-20-5 0,-17-4 1 16,-4-6 3-16,4-4 2 0,6-3-1 15,7-1 1 1,4 11 0-16,0 1 0 0,0 9 0 15,7 10 0-15,18 3 0 16,0 10-1-16,7 0-1 16,6 10 1-16,-2 12 1 15,-8 4 0-15,1 2 0 16,-16 2 0-16,-2-2 0 16,-7 2 0-16,-4-10 0 15,0 0 0-15,0-10-1 16,0-6 1-16,0-4-2 0,0 0 2 15,-8-8-4-15,-9-18-1 16,2-7 3-16,6-2 2 16,5-5 0-16,4-4 1 15,0 2 1-15,0 8-2 16,0 1 0-16,9 16 0 16,7 4 0-16,1 7 0 15,0 6 0-15,5 0 2 16,9 19 0-16,-3 8 2 15,1 8 1-15,-5 4-2 16,-5-2-2-16,-6-5 2 16,4-2-3-16,-5-10 1 0,5-3-1 15,-2-12 0 1,2-5-1-16,4 0 1 0,-6 0 0 16,2-22-1-1,0-6-4-15,-9-8 1 0,-1-4 4 16,-7-5-1-16,0 1 1 15,0 8 0-15,0 4 0 16,0 14 0-16,-15 6 9 16,-9 6 1-16,6 6 0 15,-10 0 3-15,7 14-5 16,10 13 1-16,1 9-5 16,10 3-1-16,0-2 1 15,21-6-3-15,15-4 0 0,6-5-1 16,7-12 1-1,0-6-2-15,5-4 0 0,-1 0-11 16,-4-22-13 0,-9-6 3-16,-6-8 7 0,-15 2 10 15,-6-7 0-15,-13 5 5 16,0 6 0-16,0 6 2 16,0 6 1-16,-10 6 4 15,3 6 8-15,-1 6 4 16,8 0-11-16,0 0-6 15,0 14-2-15,0 14 0 16,0 10 1-16,0-6-1 16,12 4 0-16,1-5-1 15,-5-8 1-15,-1-7-1 0,3-10 1 16,-7-6 0-16,1 0-2 16,0-13-1-16,0-24-6 15,-4-3 5-15,4-8 1 16,-4 4 3-16,5 6-1 15,-1 4 1-15,4 12 0 16,-1 4 0-16,6 8-1 16,3 10 0-16,8 0 1 15,10 6 2-15,2 16-2 16,6 9 0-16,-2 0 0 16,-2-1 0-16,-6-2 0 15,-4-6 0-15,1-4 0 16,-5-5 0-16,1-13 0 0,-4 0 0 15,-2-13-6-15,-6-19 1 16,-9-8-2 0,-4-15 6-16,0 4-1 0,0-3 2 15,-8-4 0-15,-16-1 1 16,3 11 2-16,0 12 1 16,10 17 4-16,7 15 8 15,4 4 0-15,0 23-16 16,0 21 0-16,7 14 0 15,26 5 0-15,-1-1 2 16,6-2-1-16,-2 1-1 16,2-8 0-16,1-8 0 0,-1-8 0 15,-5-2 0-15,-5-17-4 16,-3-5-36-16,-5-8-23 16,-12-5-907-16</inkml:trace>
  <inkml:trace contextRef="#ctx0" brushRef="#br0" timeOffset="148018.1">28563 16504 1875 0,'0'0'0'0,"0"0"0"0,0 0 1 0,229-113-1 0,-138 69 0 0,-5-9-40 0,-9 3-68 0</inkml:trace>
  <inkml:trace contextRef="#ctx0" brushRef="#br0" timeOffset="170623.72">9569 11007 1555 0,'0'0'22'0,"0"0"-20"0,0 0 49 15,0 0 5-15,0 0-37 16,0 0-14-16,0 0-4 16,-11 5 2-16,35-5 11 15,12 0-6-15,10 0-6 16,7 0 1-16,11 0-2 16,10 0-1-16,0-1 1 15,8-7-1-15,-1 2 1 16,1 2-1-16,5-2 0 15,-6 0 0-15,1 0 0 16,-1-5 0-16,1 4 0 0,-1-1-1 16,10-1 1-16,-6 3 2 15,10 0-2-15,-6-1-1 16,6 0 0-16,-10 3 1 16,-3-2-1-16,-9 1 1 15,-12 0 0-15,-8 4 0 16,-7-3-1-16,-10 2 0 15,5-1 0-15,-8 0 1 16,-1-2 1-16,-4 1-1 16,-3-2 0-16,-4 4 0 15,0-2 0-15,-6 2 0 16,-2 2 0-16,-5-2 0 0,1 2 0 16,-9 0 0-16,0 0 1 15,0 0 2-15,4 0 13 16,-4 0 0-16,0 0 0 15,0 0-7-15,0 0 1 16,0 0-2-16,0 0-1 16,0 0 0-16,0 0 1 15,0 0-1-15,0 0-2 16,0 0-3-16,0 0-1 16,0 0 0-16,0 0 0 15,0 0-1-15,0 0 0 16,0 0 0-16,0 0 1 15,0 0-1-15,0 0 1 0,4 0 0 16,-4 0-1 0,0 0 0-16,0 0 1 0,0 0-1 15,0 0 1-15,0 0-1 16,0 0 3-16,0 0-2 16,0 0 2-16,0 0 1 15,0 0-3-15,0 0 0 16,0 0 0-16,0 0 0 15,0 0 0-15,0 0-1 16,0 0 1-16,0 0-1 16,0 0 0-16,0 0 0 15,0 0 0-15,0 0 0 0,0 0 0 16,0 0 0 0,0 0 0-16,0 0 0 0,0 0 0 15,0 0 0-15,0 0-1 16,0 0 0-16,0-2-7 15,3-3-16-15,18-1-5 16,-6-5-40-16,2 1-784 16</inkml:trace>
  <inkml:trace contextRef="#ctx0" brushRef="#br0" timeOffset="172547.13">20415 7878 1700 0,'0'0'0'0,"0"0"-1"0,0 0-4 0,0 0 5 0,0 0-2 0,0 0-4 16,-4 8 5-16,37-3 1 0,-1-3 1 0,10-1 3 0,1-1-1 0,20 0 3 0,14 0-5 0,12 0 3 15,18 0 0-15,2 0-2 0,7 0-1 0,-2-3-1 0,-1-2 0 0,7 1-1 16,-7 0 1-16,7 3 0 16,-6-2 0-16,-8 1 1 15,-4-2-2-15,-4-1 1 16,1 0 0-16,-2-3 0 16,-3 2 1-16,-5-2-1 15,6-1 0-15,0-2 0 16,2 1 0-16,5 1 0 15,4-2 0-15,10-1 0 16,-3-1 0-16,5 2 1 16,1-3-1-16,-1 2 0 0,-3-1-1 15,3 2 1-15,5 1 2 16,0 2-2-16,-2 0 0 16,-5 2-1-16,-10 1 1 15,-4-2 0-15,-9 1-1 16,2 0 0-16,-6-2 1 15,2 4-2-15,-2 0 1 16,-4-2 0-16,-1 2 0 16,-9-3 1-16,3 3-1 15,-8-1 1-15,-3-4 0 0,-7 4 0 16,-3-1 0-16,0-1 0 16,-8 4 0-16,-3-2 0 15,-14 4-1-15,-4-2 0 16,-3 3-1-16,-8-2 2 15,-6 1-1-15,-1-2 1 16,-6 3-1-16,-4 0 1 16,0 0 0-16,0 0 0 15,0 0 0-15,0 0 4 16,0 0 2-16,0 0-1 16,0 0 1-16,0 0 6 15,0 0-1-15,3 0 4 16,-3 0-3-16,0 0 4 0,0 0-6 15,0 0-4 1,0-1 2-16,0 1-2 0,4 0-2 16,-4 0-1-1,0 0 0-15,0 0-1 0,0 0 0 16,0 0-1-16,4-3 1 16,-4 3 1-16,0 0-1 15,0 0 1-15,0 0-1 16,0 0 0-16,0 0 1 15,0-1-2-15,0 1 2 16,0 0-1-16,0 0 2 16,0 0 0-16,0 0 1 0,0-2-2 15,0 2 0 1,0 0-2-16,0-3 1 0,0 3-1 16,0 0 0-16,0 0 0 15,0 0-1-15,0 0 1 16,0 0-1-16,0-1 0 15,0-2 1-15,0 2-1 16,0-2 0-16,0 2 1 16,0-2 0-16,0 0-1 15,0 0-1-15,0 2-9 16,-32 1-46-16,-21 0-55 16</inkml:trace>
  <inkml:trace contextRef="#ctx0" brushRef="#br0" timeOffset="185237.08">12559 11708 1419 0,'0'0'130'0,"0"0"-130"0,0 0-26 0,0 0 26 0,0 0 69 0,0 0-20 0,0 0-24 0,13 0 1 0,-13 0-11 16,0-1-6-16,0-8-6 0,0 4-3 0,0-5 2 0,0-1-2 0,0-3 0 0,0-1 0 0,0-6 1 0,0-1-3 16,0-2 3-16,4-2-1 15,-4-2 0-15,0 2 0 0,0 0 1 16,0-2-1-16,0 0 0 16,0 0 1-16,0 1 1 15,0 4 3-15,0-1 0 16,0-1-1-16,0 3-2 15,0 0-1-15,0 0 0 16,4 0 0-16,9 4-1 16,-1 1 1-16,1 0-1 15,2 2 0-15,-2 4-1 16,2 1 2-16,-1 0 0 16,-3 4-1-16,-3-2-1 0,5 3 1 15,4-1 0-15,-2 3-1 16,-2-1 1-16,3 0 0 15,1 0 0-15,3 0 0 16,-1-2 1-16,6-1-2 16,0 0 1-16,9-2 0 15,2 0 0-15,9-2 1 16,-5 4-2-16,2-1 1 16,-6 2 0-16,-4 0 0 15,-2 1 0-15,2 1 0 16,-3 0 0-16,3 3 0 0,-7-4 0 15,-1 1 0 1,5 0 0-16,3-1 0 16,2-1 0-16,-5 0-1 0,3 0 1 15,-4-3 0-15,4 4 1 16,-7-2-1-16,3 1 0 16,-7 2 0-16,4-2 0 15,-8 5 0-15,-2-2 0 16,2 3 0-16,-5 0 0 15,1-1 0-15,-6 1 0 16,1 0 0-16,1-2 0 16,-5 2 0-16,-4 0 0 0,4-3 0 15,-4 3 0 1,0 0 0-16,0 0 0 0,0 0 1 16,0 0 0-16,0 0 1 15,0 0 0-15,0 0-1 16,0 0 0-16,0 0-1 15,0 0-7-15,0 0-53 16,-17 6-327-16</inkml:trace>
  <inkml:trace contextRef="#ctx0" brushRef="#br0" timeOffset="185782.49">13491 10749 1544 0,'0'0'0'0,"0"0"10"0,0 0 50 0,0 0 0 0,0 0-32 0,0 0-17 0,-41-19 1 0,41 19 2 0,0 0-7 0,0 0-6 0,0 0-1 0,0 0 0 0,0 0 0 0,0 0-1 16,4 0 1-16,20 0 1 0,1 0-1 0,-1 0 0 0,5 0 0 0,-5 0 0 0,1 0 0 16,0 0 0-16,-4 2 0 15,-1 9 0-15,-1-3 1 16,-2 7-1-16,0 1 2 16,-5 1-1-16,1 2 1 15,-9 3 3-15,-4 0 1 16,0 3-2-16,0-2-1 0,0 1 1 15,0 0 0 1,-13 2-1-16,-6 1-1 16,-2 5-2-16,-4 6-1 0,-13 3-3 15,2 5-98-15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04T05:06:00.4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26272 7489 1658 0,'0'0'7'0,"0"0"8"0,0 0 32 0,0 0-8 0,0 0-11 16,0 0-11-16,0 0 4 0,-17-40 0 0,13 40-5 0,1 0-6 0,3 0-1 0,0 6-5 0,0 20-1 0,0 9 3 0,0 6-2 0,0 4-1 16,0 3 1-16,0-2-2 0,0 1-1 0,0-6-1 0,0-1 0 15,0-6 1-15,0-6-1 16,0-4 0-16,0-7-1 15,0-8-5-15,0-4-9 0,0-5-17 16,0 0-6-16,0 0-17 16,0-13-416-16</inkml:trace>
  <inkml:trace contextRef="#ctx0" brushRef="#br0" timeOffset="517.69">26003 7567 1706 0,'0'0'0'0,"0"0"5"0,0 0 21 16,0 0 19-1,0 0-26-15,21-108-13 0,7 92 2 16,8 2 2-16,6 0-1 16,7 2-2-16,4 2-1 15,1 3-2-15,2 6-1 16,-3 1-2-16,0 0 0 16,-3 1-1-16,-7 20 0 15,3 8 1-15,-14 9 0 16,-4 5 0-16,-7 6 0 0,-7 1 0 15,-7 4 0 1,-7-2 1-16,0 0-2 0,0 1 1 16,0-6-1-16,-25-3 1 15,-11-4 0-15,-5-5 0 16,-8-9 0-16,5-4 0 16,-5-10 0-16,-1-4 0 15,1-4 0-15,-4-4 1 16,0 0-2-16,4-4 0 15,3-12-1-15,18-4-17 16,13 0-16-16,5-3-30 16,10 6-660-16</inkml:trace>
  <inkml:trace contextRef="#ctx0" brushRef="#br0" timeOffset="1476.64">27060 7806 1768 0,'0'0'10'0,"0"0"-8"0,0 0 30 0,0 0-19 0,0 0-5 0,0 0 2 0,-92-99-2 0,86 91 2 0,-2 1-3 0,1 3-4 0,3 4 3 0,-9 0 0 0,-2 0 2 16,-6 2-5-16,0 18-3 0,-4 6-2 0,8 6 2 0,10 0 0 0,-1 0 0 0,8 0 0 0,0 1 0 16,0-5-1-16,0-6 1 15,0-4 0-15,0-4 0 0,11-7-1 16,6-5-2-16,-9-2-2 16,9 0 0-16,4-2 0 15,4-17 1-15,3-7-2 16,-9 2 5-16,2-2-3 15,-4 3 0-15,-6 8 1 16,-7 0 3-16,2 5 0 16,-6 6 1-16,0 2 6 15,0 2 2-15,0 0-2 16,0 0-4-16,0 0-2 16,0 0-1-16,0 16 2 15,0 4-1-15,0 8 1 16,0-1-1-16,0-2 0 0,0 0 0 15,0-7-1 1,0-6 0-16,0-2 0 0,0-6 0 16,7 0 0-16,10-4-2 15,2 0-1-15,6 0-1 16,-4-14-3-16,3-11 3 16,-3-4 0-16,0-7-3 15,-10-3 1-15,7-2 3 16,-11-2 0-16,4 2 2 15,-1 1-1-15,-6 0 2 16,3 7 0-16,-3 0 1 16,0 5 0-16,-4 6 3 15,6 4-2-15,-6 6 4 16,0 6-3-16,0 6 2 0,0 0 0 16,3 0-1-16,1 8-4 15,4 19-1-15,1 9 1 16,3 6 2-16,-5 2 1 15,3 1 3-15,-7 2-3 16,-3 1-1-16,0-6-1 16,0 1 0-16,0-8-1 15,0-2 0-15,0-8 0 16,0-6 0-16,0-7 0 16,0-4 0-16,0-7 0 15,8-1-1-15,-4 0-7 0,9 0-7 16,8-5-21-1,-2-13 11-15,5-4-37 0,-3-1-218 16</inkml:trace>
  <inkml:trace contextRef="#ctx0" brushRef="#br0" timeOffset="1754.54">27241 7843 1764 0,'0'0'0'0,"0"0"-6"0,0 0 6 0,0 0 5 0,0 0-5 0,272-40 0 15,-198 30-33-15,-7 1-163 0</inkml:trace>
  <inkml:trace contextRef="#ctx0" brushRef="#br0" timeOffset="2254.13">27944 7830 1747 0,'0'0'13'0,"0"0"-12"0,0 0 30 16,0 0-6-16,-46-104-13 16,35 89-5-16,-10 7 6 15,4 4-1-15,-8 1-5 16,6 3-1-16,-11 0 0 15,-2 7-1-15,3 14-2 16,5 8-2-16,3 0 0 16,9 5 1-16,9 0-1 15,3-3 0-15,0-2-1 0,0-3 0 16,0-4 0-16,15-4 0 16,2-6 0-16,4-6-1 15,-10-3-2 1,2-3-1-16,2 0-5 0,2-3-4 15,8-19 11-15,0-7-5 16,-4-4 0-16,-2-3-3 16,-2 0 5-16,-6 4-1 15,-5 4 4-15,-3 7 2 16,1 11 0-16,-4 3 4 16,0 7 14-16,0 0-4 15,0 3-10-15,0 14-4 16,0 7 3-16,0 0-3 15,8 0 1-15,1 4-1 0,-5 3 0 16,0-1-7-16,-4 2-40 16,0-6-71-16</inkml:trace>
  <inkml:trace contextRef="#ctx0" brushRef="#br0" timeOffset="3181.15">28540 7261 1638 0,'0'0'0'0,"0"0"0"0,-155-152 30 16,85 103 11-16,-12-1-14 0,-3 1-12 0,-10 4-1 0,-14 1 13 0,-11 4-22 0,-11 4 5 0,-15 1-5 0,-5 9-2 0,-8 2 0 0,3 6 0 16,9 9 0-16,4 6-2 0,5 3 0 0,2 4 1 0,11 20 9 0,5 5-10 15,14 6 0-15,8 8 0 16,12 4-1-16,16 12 0 16,6 5 0-16,11 4 0 15,7 2 0-15,6-2 0 16,12 3 0-16,7 1 0 15,0 4 0-15,1 8 0 16,-5 4 0-16,0 1-1 16,-3 0 1-16,7 0 1 15,2-3-1-15,-2-1 1 0,4-5-1 16,6-6-1 0,11-7 1-16,0-9 1 0,0-7-1 15,36-2-1-15,13-7 1 16,8-2 0-16,13-2 0 15,4-2 0-15,4-4 0 16,7 0 0-16,4-6 0 16,9-4 0-16,5-2-2 15,3-4 2-15,8-2-2 16,13-3-3-16,13 1 0 16,9-4 4-16,24-2-6 15,18-4 5-15,25-2 2 0,14 0-1 16,-1-8 1-1,-9-16-1-15,-12-7-1 0,-3-6 2 16,-10-10-3-16,-15-3 3 16,-11-4 0-16,-27-6-1 15,-15 0 1-15,-25-2 0 16,-17-6 1-16,-24-7-1 16,-23-7 0-16,-23-12 2 15,-15-7-1-15,-4-6-1 16,-53-8 4-16,-20-1 1 15,-26 5 0-15,-18 9 4 16,-27 14 2-16,-15 9 6 16,-9 10-3-16,-8 6-6 15,21 8 1-15,20 10-9 16,22 13 0-16,30 13 1 0,22 10-1 16,16 9-8-16,21 10-53 15,14 20-371-15</inkml:trace>
  <inkml:trace contextRef="#ctx0" brushRef="#br0" timeOffset="3889.75">30251 7227 1674 0,'0'0'3'0,"0"0"31"0,0 0 15 0,0 0-28 0,0 0-9 0,0 0 0 0,-62-80-8 0,62 68 2 0,0-1 1 0,0 1-7 15,9 1 0-15,12 0 0 0,8 3 0 0,-5 2 0 0,5 4 0 0,-1 2-1 0,4 0 1 16,1 2 0-16,-1 16-1 15,-2 3 1-15,-5 7-2 0,-6 2 1 16,-6 3-2-16,-5 5 0 16,-8 1 1-1,0 1-2-15,-4 2 1 0,-25-4-1 16,-3-3 0-16,-2-4 3 16,-2-6 0-16,0-6 1 15,-6-5 0-15,10-1 0 16,-2-4 2-16,6-3 1 15,9 1 4-15,2 0-4 16,5 0-1-16,3-2-2 16,9 4 0-16,0 0-2 15,0 5-1-15,0 8-33 16,21 2-205-16</inkml:trace>
  <inkml:trace contextRef="#ctx0" brushRef="#br0" timeOffset="4348.89">30202 7963 1747 0,'0'0'12'16,"0"0"-9"-16,0 0 7 0,0 0 1 0,0 0-10 0,0 0-1 0,89-53 0 0,-76 53 1 0,-9 11 0 0,-4 4-1 0,0 3 0 0,0 0 0 0,-7 3 0 0,-18-6 0 15,0 1-1-15,5-8 1 0,-1-2-1 0,6-1 0 0,1-5 0 16,7 0 1-16,-1 0 2 16,2-8-1-16,6-3-1 0,0-5-1 15,0 5 1 1,10 2 0-16,5 3 0 16,-2 5-2-16,-5 1 1 0,5 0-1 15,-5 0-12-15,-1 0-10 16,-3 0-4-16,-4 0-8 15,0 0-34-15,0 0-204 16</inkml:trace>
  <inkml:trace contextRef="#ctx0" brushRef="#br0" timeOffset="15949.25">26276 9783 1732 0,'0'0'14'0,"0"0"-3"0,0 0 0 0,0 0 10 0,0 0-16 0,0 0 0 0,0 0 14 15,0 139-13-15,0-93-2 0,0 4 0 0,0 2-1 0,-4-2-3 0,-3 1 0 0,-3-5-2 0,6-12-13 0,4-14-52 0</inkml:trace>
  <inkml:trace contextRef="#ctx0" brushRef="#br0" timeOffset="16192.9">26085 10331 1805 0,'0'0'5'0,"0"0"-5"16,0 0-3-16,0 0 3 16,0 0 6-16,0 0-2 15,257-26-3-15,-179 22-1 16,-4 2 0-16,-10-3 0 16,-14 5-8-16,-11 0-18 15,-14 0-69-15,-19 0-822 16</inkml:trace>
  <inkml:trace contextRef="#ctx0" brushRef="#br0" timeOffset="16458.96">25912 9739 1731 0,'0'0'53'0,"0"0"-53"15,0 0 1-15,0 0 2 16,0 0 6-16,34-118-8 16,23 104 0-16,0 6-1 15,0 6 0-15,0 2-1 16,-8 2-25-16,-7 14-122 15</inkml:trace>
  <inkml:trace contextRef="#ctx0" brushRef="#br0" timeOffset="17365.05">26555 9986 1798 0,'0'0'4'0,"0"0"-4"16,0 0 3-16,0 0 7 15,0 0-3-15,-25 104-4 16,25-68-3-16,4-2 1 0,3-1 0 16,3-5 0-1,-10-6-1-15,0-7 0 0,4-4 0 16,-4-9 0-1,3-2-1-15,-3 0-1 0,4 0-1 16,-4-13 2-16,4-13 1 16,0-10-1-16,9-6 1 15,4-2-1-15,-2 4 1 16,6 4 0-16,4 9 0 16,-1 10-1-16,-3 9 1 15,-6 8 0-15,6 0 0 16,-9 2 0-16,5 21 1 0,-10 8 3 15,-1 5-2-15,-2 4-1 16,-4-1-1-16,0-5 1 16,0-4-1-16,0-9 1 15,3-2-1-15,5-9-1 16,5-6 1-16,-1-4-2 16,5 0-3-16,7-10 3 15,1-19 2-15,7-9 0 16,-7-7 0-16,-1-8-2 15,-3 0 2-15,-6-6 0 16,2-1-1-16,-9 1 1 16,-4 4 0-16,0 10 0 15,-4 11 0-15,0 16 0 16,0 10 3-16,0 8 7 0,0 0 0 16,0 30-9-16,0 14 0 15,0 14 2-15,0 9-1 16,-8 9 2-16,-3 16 1 15,-6 4-2-15,-4 10 1 16,0-5-3-16,2-8 0 16,2-4-1-16,6-9 1 15,1-8-1-15,6-13 0 16,4-20 0-16,0-12-3 16,0-18-2-16,21-9-4 15,15-3 0-15,6-27 6 0,3-12-4 16,-9-10-1-16,-7-2 3 15,-5-5 4-15,-16 2 0 16,-8-6 1-16,0 5 0 16,-11 4 1-16,-35 7-1 15,-7 7 0-15,0 13 3 16,4 8 10-16,3 6-5 16,14 5 7-16,11 2-7 15,10 3-5-15,11 2-2 16,0-2-1-16,7 2-8 15,46-6-4-15,21 1-7 16,12 0-27-16,-3 0-313 16</inkml:trace>
  <inkml:trace contextRef="#ctx0" brushRef="#br0" timeOffset="17948.18">27538 10158 1699 0,'0'0'38'0,"0"0"-38"0,0 0 16 0,0 0 23 0,0 0-24 0,0 0-1 0,-159-82-1 0,140 82 5 0,-6 2-12 0,-9 21-4 16,-2 10-2-16,8 5 0 0,7 2 1 0,17-5-1 0,4-1-1 0,0-10 1 0,4-5 0 15,21-6-1-15,-1-7-3 0,8-6-3 16,1 0 3-16,1-2-1 16,-6-20 3-16,-3-3 0 15,-6-7-3-15,-2 1 4 16,-4-1 0-16,-5-5 1 15,-1 7 0-15,3 2 0 16,1 6 0-16,-3 8 2 16,5 6-2-16,-2 5 2 15,10 3-2-15,4 0 0 16,7 11 0-16,0 11 1 16,-2 8 2-16,-11 0-2 15,-9 2-1-15,-10 3 1 0,0-3 0 16,0-6 0-16,0-8 1 15,-6-6-2-15,-1-8 1 16,-1-4 0-16,4 0 3 16,-9-4 0-16,5-19-4 15,1-6 1-15,7-6-1 16,0-2-1-16,0-4 1 16,7 2 0-16,26 4-1 15,4 9-2-15,-1 10-15 0,6 6-16 16,-10 10-55-1</inkml:trace>
  <inkml:trace contextRef="#ctx0" brushRef="#br0" timeOffset="18265.58">27538 10158 1771 0</inkml:trace>
  <inkml:trace contextRef="#ctx0" brushRef="#br0" timeOffset="18604.59">27538 10158 1771 0,'430'-121'6'16,"-439"116"-2"-16,9 3 23 0,0 2 1 0,0 0-22 0,0 10-6 0,0 12 2 0,0 6 1 0,9 4-1 0,-1 0 0 0,-8 1-2 0,0-8 0 0,0 1 1 0,0-10-1 16,0-1 1-16,0-8-1 0,0-4-1 0,0-3-4 0,0 0-1 0,0-4 2 0,4-18 2 0,5-10-7 0,-1-5 7 0,-1 2 1 0,6-2 1 0,3 5 0 0,8 3 0 0,1 10-1 15,-4 7 1-15,0 8 0 16,-6 4-1-16,6 0 0 15,-1 27 1-15,-4 4 0 0,1 5 2 16,-14 0-2-16,1-1-1 16,-4-1 1-16,0-9 0 15,0-4 0-15,0-8-1 16,0-8 1-16,0-3-2 16,0-2-2-16,0 0 2 15,0-10 1-15,0-12-3 16,0-9 0-16,6-3 3 15,1 0 1-15,14-2 0 16,-6 6 3-16,10 3-1 16,-4 10 1-16,0 7 1 15,3 6-4-15,-8 4 1 16,8 0-1-16,-3 14 5 16,0 10-3-16,0 6-2 15,-10 4 1-15,-3 0 1 0,-3 0-2 16,-1-4 0-16,4-3-2 15,-1-4-10-15,7-8-33 16,-3-12-704-16</inkml:trace>
  <inkml:trace contextRef="#ctx0" brushRef="#br0" timeOffset="19065.58">28792 10026 1784 0,'0'0'13'0,"0"0"-12"16,0 0-1-16,0 0 7 0,-7 128 2 0,7-98-7 0,0-3-1 0,0-4 0 0,0-8-1 0,0-6 0 0,0-5 0 0,0-4 0 0,0 0 0 0,4 0 1 0,3-11 1 16,3-15-2-16,5-6 0 0,-2-5 0 0,2-1-1 0,2 8 1 15,0 4-1 1,-1 7 1-16,-3 8 1 0,-2 7 1 16,2 4-1-16,-1 2 1 15,5 24 5-15,-2 11 1 16,-2 2-3-16,-5 4-2 15,-1-7-1-15,3-7-1 16,-3-4-1-16,1-14-1 16,5-3 1-16,-1-8 0 15,5 0-2-15,7-8 2 16,5-19 2-16,-1-11-2 16,1-5-3-16,-1-1-4 15,-3 2-1-15,-8 10-9 16,-17 12-58-16</inkml:trace>
  <inkml:trace contextRef="#ctx0" brushRef="#br0" timeOffset="25362.94">1895 7986 1025 0,'0'0'291'0,"0"0"-264"0,0 0 26 0,0 0 31 0,0 0-41 0,0 0-31 0,0 0-11 0,0-11 2 0,0 11-3 0,0 0-48 0,0 0 32 0,-4 0 16 0,-2 0 2 0,6 0 57 16,-3 0-10-16,3 0 0 0,0 0-10 0,0 0-15 0,0 0-8 0,0 0-6 15,0 0 4-15,0 0-5 16,0 4 1-16,0-1 4 16,0 3-8-16,0-1-1 15,0 3 4-15,0-1-2 16,0 4 0-16,0 2 2 15,0 2-3-15,0 3-1 0,0 3-1 16,0 8 0 0,-4 3 3-16,4 6-2 0,0 3 2 15,-4 2-3 1,4 0-2-16,0-1 1 0,0-2-2 16,0-2 0-16,0-2-1 15,0-4 0-15,0-4 0 16,0-5 0-16,0-8 0 15,0-5-3-15,0-6-19 16,0-4-23-16,0 0-137 16</inkml:trace>
  <inkml:trace contextRef="#ctx0" brushRef="#br0" timeOffset="27155.54">1988 8085 1456 0,'0'0'48'0,"0"0"23"16,0 0 13-16,0 0-54 0,0 0-21 0,0 0-2 0,0-18 5 0,0 14-10 0,0 0 1 0,0 0-3 0,0 0 2 0,0 0 8 0,0 0-2 0,0-3 6 16,0 0-7-16,0-1-3 0,0-2 3 0,0-2-6 0,0-1 1 0,3-1 0 0,-3 0 1 15,0 0-1-15,0 1 1 16,0 0 3-16,0 3-1 16,0 2 0-16,0 2-1 0,0 0-2 15,0 3 2 1,0 0-3-16,0 2 0 0,0-2 0 15,0 2-1-15,0 1 0 16,0-3 0-16,0 3-1 16,0 0 3-16,0 0-3 15,0 0 2-15,0 0-1 16,0 0 0-16,10 0-2 16,5 0 2-16,10 0 0 15,3 0 0-15,6 0 0 16,2 4 0-16,-3 0 0 15,8-1 0-15,-5-3 0 16,6 0 0-16,-2 0 0 16,-6 0 0-16,-2 0 0 15,-4-4-4-15,-3 4-24 0,-8 0-65 16,-9 0-441-16</inkml:trace>
  <inkml:trace contextRef="#ctx0" brushRef="#br0" timeOffset="27477.79">1944 8183 1686 0,'0'0'36'0,"0"0"-34"0,0 0 11 0,0 0 8 0,0 0-18 0,0 0-1 0,102-18 1 0,-54 8-2 0,11 2-1 0,-12-3-1 0,-5 4-105 0</inkml:trace>
  <inkml:trace contextRef="#ctx0" brushRef="#br0" timeOffset="28753.65">2209 8329 1522 0,'0'0'32'15,"0"0"72"-15,0 0-32 16,0 0-29-16,0 0-26 16,0 0 0-16,0-46-2 0,0 46-2 15,0 0-7-15,0 9-3 16,0 12 0-16,0 9 2 15,0 7-3-15,0 3 2 16,0 2-2-16,0-4-1 16,0 0-1-16,0-10 0 15,4-7 1-15,8-7-1 16,5-5-1-16,0-6-1 16,-6-3-4-16,14 0-11 15,-4-9 13-15,3-15-2 0,5-5-2 16,-9-2 3-16,-1-5-2 15,-2 2 3-15,-9 4 0 16,-4-2 1-16,-4 10 3 16,0 2 0-16,0 3 0 15,0 10 5-15,0 1 3 16,0 3-4-16,0 3 4 16,0 0-4-16,0 0-2 15,0 11-2-15,0 15-1 16,0 7 1-16,0 4 2 15,0 0-2-15,0-1 1 16,5-5-1-16,11-4 0 16,1-2 0-16,4-10 0 0,-6-6 0 15,6-8 0-15,3-1-1 16,8 0-2-16,1-14 1 16,1-9-2-16,-2-3-3 15,-4-2 1-15,-7-2 4 16,0 0 0-16,-10 0 1 15,-3 2 0-15,-8 4 1 16,0 3 0-16,0 7 0 16,0 5 3-16,0 4 7 15,0 4 1-15,-11 1-2 16,-10 0 3-16,0 4-8 16,2 16-3-16,-2 10-1 0,4 5 2 15,13 4-1 1,0 3 0-16,4-2-1 0,0 2 0 15,0-8 2-15,16-6-2 16,14-7 0-16,2-14 1 16,4-4-1-16,6-3-3 15,-2-6-3-15,5-23 0 16,-3-6-2-16,-2-11 2 16,-8-4 2-16,-2-3 1 15,-7-1 0-15,-6 0 3 16,-4-4 0-16,-13-2 0 15,0-1 0-15,0 5 0 16,0 8 0-16,-21 14 2 0,1 14 3 16,2 9 10-16,3 9 2 15,2 2-5-15,2 13-6 16,-3 26-4-16,7 18 1 16,-1 11-1-16,8 4 4 15,0 0 1-15,0 1-4 16,0-3-1-16,12-2 1 15,12-4-2-15,5-14 0 16,9-7-1-16,-2-15-26 16,-4-10-33-16,-8-10-263 15</inkml:trace>
  <inkml:trace contextRef="#ctx0" brushRef="#br0" timeOffset="29253.94">3932 8197 1704 0,'0'0'25'0,"0"0"4"0,0 0 15 0,0 0-20 0,0 0-17 0,0 0-7 0,-23 21 0 16,23 17 5-16,0 7 1 0,0 1-4 0,0 3 0 0,0-3-1 0,0 0-1 0,0-2 0 0,0-6-4 0,0-7-28 16,0-10-67-16,0-8-453 15</inkml:trace>
  <inkml:trace contextRef="#ctx0" brushRef="#br0" timeOffset="29991.52">3801 8161 1772 0,'0'0'3'16,"0"0"-3"-16,0 0 29 16,0 0-15-16,0 0-12 0,87-108-2 15,-30 98 0-15,0 8 1 16,-4 2-1-16,0 0 0 15,-11 4 0-15,-10 16 0 16,-7 6 0-16,-14 2 0 16,-5 4 0-16,-6 6 1 15,0-2-1-15,-34 2-1 16,-6 0-3-16,-10-1-6 16,9-7 5-16,1-2-5 15,6-11 3-15,11-2 2 0,2-9 3 16,4-6 2-1,6 0 0-15,1 0 3 0,10-12 6 16,0-4-9-16,0-2 1 16,0 2-1-1,14 0 1-15,1 6 1 0,-2 6 0 16,4 4 0-16,-5 0-2 16,5 9 1-16,-6 16 0 15,2 5 0-15,-1 2 1 16,-5 2 0-16,3-5-1 15,1-2-1-15,2-5 0 16,2-4 0-16,2-4 0 16,-5-8 0-16,5-1 1 0,-6-5-1 15,6 0 0 1,8 0 1-16,7-13-1 0,-3-11-3 16,8-4 0-16,-8-3-3 15,-1-4-1-15,1 1-2 16,-8 2 2-16,-10 2 5 15,-2 6 2-15,-9 4 0 16,0 5 7-16,0 5 9 16,0 5 1-16,-13 5-4 15,-8 0 7-15,-3 0-6 16,-5 9-5-16,5 18-6 16,5 7 2-16,5 4 0 0,14 0-1 15,0-2-2-15,0 0-2 16,25-3 1-16,17-6-1 15,1-4 0-15,14-10 0 16,-4-5-18-16,6-5-34 16,-6-3-82-16</inkml:trace>
  <inkml:trace contextRef="#ctx0" brushRef="#br0" timeOffset="30582.78">4794 8388 1769 0,'0'0'17'0,"0"0"-11"0,0 0 39 16,0 0-20-16,0 0-17 0,0 0-8 0,-78 36 1 0,71-4 3 0,3 6-1 0,0 2-3 0,4-6 2 0,0-6-2 0,4-7 1 0,24-10-1 0,1-7 0 16,-1-4-1-16,4 0-7 15,3-1-13-15,1-22 2 16,-8-7 6-16,0-4 5 0,-7-3 4 16,0 2 3-1,-10-1 1-15,-7 6 1 16,2 4-1-16,-6 8 5 0,0 6 6 15,0 5 5-15,0 6 6 16,0 1-4-16,0 0-7 16,0 0-5-16,-10 18-2 15,3 2-4-15,7 7 2 16,0 0 0-16,0 1 0 16,0-2-1-16,0-2-1 15,4-4 0-15,9-8-1 16,-2-2 2-16,-3-6-1 15,1-2 0-15,-9-2 0 16,4 0 1-16,0 0 0 16,-4 0-1-16,4 0-1 0,-1 0 1 15,7 0 0 1,-2 0 0-16,3-6 1 0,2-1-1 16,-1-2-3-16,8-1-3 15,-3 2-1-15,-1-2-4 16,1 0-14-16,3-2-23 15,1 0-81-15</inkml:trace>
  <inkml:trace contextRef="#ctx0" brushRef="#br0" timeOffset="31115.57">5006 8067 1786 0,'0'0'9'0,"0"0"3"0,0 0 24 0,0 0-24 0,0 0-12 0,0 0 0 0,-15-20-6 0,15 20-48 0,0 12-353 0</inkml:trace>
  <inkml:trace contextRef="#ctx0" brushRef="#br0" timeOffset="31773.96">5345 8484 1742 0,'0'0'29'0,"0"0"-27"16,0 0 21-16,0 0-16 15,0 0-5-15,0 0-1 16,46-64-1-16,-29 48 2 16,-2 0-1-16,-5 0-1 15,-7 0 0-15,-3 2 1 16,0 0-1-16,0 5 0 16,0 3 1-16,0 3-1 15,0 3 8-15,-13 0 3 0,-2 0 5 16,-6 12-6-16,4 9-8 15,2 8 2-15,2 0 0 16,13-2-1-16,0-4-3 16,0 0 0-16,3-7 0 15,26 0 0-15,5-10 0 16,2-4 0-16,9-2-9 16,5 0-9-16,-1-13-4 15,4-8 5-15,-13-5 0 16,-2-2 3-16,-10 1 11 15,-9-3 3-15,-9 3 0 16,-10-2 5-16,0 8 7 0,0 4 1 16,0 5 4-1,-18 9 6-15,1 3 3 0,2 0-11 16,2 22-7 0,5 18-4-16,5 16 0 0,3 8 2 15,0 8-5-15,0 2 0 16,0-4-1-16,0-6 2 15,3-10-2-15,1-9 0 16,6-13-1-16,-7-10-2 16,-3-8-10-16,4-8-20 15,0-6-30-15,0 0-94 16,-4-6-1137-16</inkml:trace>
  <inkml:trace contextRef="#ctx0" brushRef="#br0" timeOffset="31986.25">5755 8388 1353 0,'0'0'288'0,"0"0"-207"0,49-116-10 0,-17 91-39 16,0 4-10-16,-3 13-9 0,-5 8-2 0,-3 0-7 0,-7 7 0 0,-11 21-3 0,-3 4 1 0,0 5 0 0,0 3-1 0,-24-2 0 0,-14 0 0 15,-2-6-1-15,2-3-6 16,13-8-23-16,14-11-23 16,7-10-80-16</inkml:trace>
  <inkml:trace contextRef="#ctx0" brushRef="#br0" timeOffset="32250.48">6130 8043 1808 0,'0'0'7'0,"0"0"6"0,0 0 18 15,0 0-27-15,0 0 1 16,9 106 9-16,-9-48 3 16,-24 4-4-16,-1 1-10 0,8-7 2 15,13-6-4 1,4-6-1-16,0-10 0 0,0-10 0 15,17-8 0-15,12-8-1 16,-1-8-12-16,4 0-18 16,-3-8-37-16,-5-16-148 15</inkml:trace>
  <inkml:trace contextRef="#ctx0" brushRef="#br0" timeOffset="32416.66">6062 8354 1865 0,'0'0'10'16,"0"0"-5"-16,0 0 7 15,0 0-11-15,0 0-1 0,237-29-32 16,-156 10-40 0,-17-5-1643-16</inkml:trace>
  <inkml:trace contextRef="#ctx0" brushRef="#br0" timeOffset="32885.42">1559 9201 1828 0,'0'0'3'16,"0"0"5"-16,0 0-8 15,0 0 6-15,0 0-6 16,0 0 5-16,336 0 1 16,-149 0-1-16,54 0-3 0,70 0 9 15,74-1-4-15,64-13-2 16,85-4 0-1,59-1 4-15,51-6-7 0,19-2-2 16,-39-2 1-16,-56 3 0 16,-105 2-1-16,-130 3-20 15,-124 9-67-15,-122 2-348 16</inkml:trace>
  <inkml:trace contextRef="#ctx0" brushRef="#br0" timeOffset="34969.26">1789 10207 1671 0,'0'0'9'0,"0"0"-5"0,0 0 63 0,0 0-30 0,0 0-28 0,0 0-8 0,0 0 0 0,0 15 0 16,0 21 1-16,0 11 1 0,0 5 2 0,4 3 0 0,-1-2-4 0,-3 0 3 0,0-6-4 0,0-5 0 15,0-5 0-15,0-5 0 0,0-7 0 0,0-6-27 0,0-9-92 0</inkml:trace>
  <inkml:trace contextRef="#ctx0" brushRef="#br0" timeOffset="35373.83">1613 10326 1745 0,'0'0'12'16,"0"0"-8"-16,0 0 29 16,0 0-25-16,0 0-6 15,0 0-1-15,70-52 4 16,-38 45-3-16,0 5 0 16,6 2-1-16,-2 0-1 15,6 0 0-15,1 10 0 16,-5 9 0-16,-2 4 0 15,-4 5 1-15,-3 2-1 0,-5 2 1 16,-7 6-1-16,-5 2 0 16,-12-1 0-16,0 0 1 15,0-2-1-15,-8-1 1 16,-20-3 0-16,-4-1 1 16,-10-5 1-16,-4-5-1 15,7-10 4-15,-3-4 6 16,-2-6 0-16,3-2-8 15,5 0 0-15,7-8-3 16,5-12-1-16,20-4-10 0,4-4-37 16,0-1-73-1</inkml:trace>
  <inkml:trace contextRef="#ctx0" brushRef="#br0" timeOffset="36237.18">2568 10503 1677 0,'0'0'13'0,"0"0"3"0,0 0 52 0,0 0-48 0,0 0-10 0,-36-112 6 0,11 106 8 0,4 2-9 0,-7 4-9 0,3 0 4 0,-3 0-6 16,-1 22-1-16,1 4-1 0,7 7-1 0,10 2-1 0,11-1 0 0,0 0-1 0,0-2 1 0,0-5 0 16,20-5 0-16,13-11 0 15,-1-5 0-15,0-6-5 16,10 0-3-16,-6 0-1 0,-8-19-5 16,1-3 2-16,-9-3 2 15,-3-3 6-15,-9 5 2 16,-4-2 2-16,-4 5 0 15,0 6 1-15,0 3 2 16,0 4 6-16,0 7 4 16,0 0 0-16,0 0-5 15,0 2-6-15,0 16-2 16,0 6-1-16,0 5 1 16,0-3 1-16,4-1-1 15,9-5 0-15,4-1 0 16,-2-7 0-16,-2-5 0 0,2-2 0 15,3-5-10-15,2 0-1 16,5-6-4-16,0-18 5 16,-3-6 3-16,3-7-1 15,0-1 2-15,-8-4 0 16,-6-2 5-16,-5-2 1 16,-6-2 0-16,0 0 0 15,0 6 0-15,0 8 7 16,0 7 2-16,0 13 3 15,-6 6 11-15,2 7-3 16,1 1-9-16,3 4-7 16,0 24-4-16,0 13 0 15,-4 16 1-15,4 3 0 0,0 2 0 16,-4-5 5 0,0-2-2-16,4-4-3 0,0-7 1 15,0-8-2-15,0-8-1 16,12-11 1-16,8-6-4 15,9-9-10-15,-1-2-24 16,4 0 2-16,-7-11-51 16,-4-8-578-16</inkml:trace>
  <inkml:trace contextRef="#ctx0" brushRef="#br0" timeOffset="36493.93">2776 10537 1392 0,'0'0'437'0,"0"0"-436"0,0 0 2 0,0 0 2 0,0 0-5 16,0 0 0-16,184-30-3 0,-122 22-15 0,-12 2-20 0,-11 2-151 0</inkml:trace>
  <inkml:trace contextRef="#ctx0" brushRef="#br0" timeOffset="36943.23">3451 10524 1589 0,'0'0'180'0,"0"0"-176"0,0 0 22 15,0 0 2-15,0 0-6 16,0-112-13-16,-18 95 6 16,0 3 5-16,-7 8-12 15,0 5 1-15,1 1-1 16,-5 0-4-16,1 15-2 0,-1 14-2 15,9 4 1-15,6 5-1 16,14-2 0-16,0-2 0 16,0-7 0-16,17-7-1 15,8-2 1-15,3-10-2 16,1-7-2-16,-1-1-11 16,4 0 2-1,-1-11-10-15,-3-10-6 0,-13-2 7 16,2-4 7-16,-9 1 8 15,-8 0 4-15,0 2 3 16,0 4 1-16,0 10 12 0,0 4 15 16,0 6 8-1,0 0-14-15,0 0-11 0,0 14-8 16,0 12-1-16,0 10 1 16,13 0-2-16,12 0-1 15,7-4 0-15,4-5-19 16,-15-11-125-16</inkml:trace>
  <inkml:trace contextRef="#ctx0" brushRef="#br0" timeOffset="84224.52">30005 9800 823 0,'0'0'649'0,"0"0"-539"0,0 0-30 15,0 0-12-15,0 0-32 0,0 0-14 0,0 0-4 0,0-7-9 0,0 24-5 0,0 2 5 0,0 9-3 0,0 9 1 0,0 3-1 0,0 10 1 16,0 4-4-16,0 4 1 0,6 0-2 0,9-4-2 0,-2-5 0 16,2-9 0-16,-11-11 0 15,2-4 0-15,-2-11 0 16,-1-5 0-16,-3-7-10 15,0 1-21-15,0-3-14 16,0 0-54-16</inkml:trace>
  <inkml:trace contextRef="#ctx0" brushRef="#br0" timeOffset="84598.44">29838 10050 1621 0,'0'0'56'16,"0"0"-33"-16,0 0 20 0,0 0-20 16,0 0-15-16,0 0-8 15,0 0 0-15,8 0 3 16,9 0 0-16,4 0 1 16,11 0-2-16,10 0 1 15,18 0-1-15,10-6 1 16,20-10-3-16,4-2-9 15,-12 2-160-15</inkml:trace>
  <inkml:trace contextRef="#ctx0" brushRef="#br0" timeOffset="85248.82">28690 11323 1688 0,'0'0'10'0,"0"0"3"0,0 0 39 0,0 0-14 0,0 0-16 0,0 0-7 0,-8-58-6 0,8 58 2 0,0 20-9 0,0 20-1 15,0 17 1-15,0 8-1 0,0 4 0 0,0-1 0 0,-3 1-1 0,-1-8 0 0,4-4 0 16,0-13-5-16,0-10-19 0,0-12-14 16,0-12-54-16</inkml:trace>
  <inkml:trace contextRef="#ctx0" brushRef="#br0" timeOffset="85629.99">28679 11328 1117 0,'0'0'674'0,"0"0"-674"16,0 0 1-16,0 0 4 16,0 0 1-16,0 0-2 15,146-28 7-15,-108 61 4 0,-6 7-2 16,-4 9-8-1,4 1-3-15,-1-2 0 0,1-2-2 16,-4-2 0-16,1-8 1 16,-1-8-1-16,-3-8-1 15,-4-7 1-15,-10-9-1 16,2-4-4-16,-9 0 3 16,0-8 2-16,0-19 1 15,-4-6 0-15,0-9-1 16,0-3 1-16,0-11 0 15,0 0-1-15,0 2 0 16,0 11-2-16,0 17-3 16,0 11-11-16,0 12-23 0,3 3-57 15</inkml:trace>
  <inkml:trace contextRef="#ctx0" brushRef="#br0" timeOffset="86271.84">29590 11484 1736 0,'0'0'6'0,"0"0"5"0,0 0 46 0,0 0-20 0,0 0-16 0,0 0-9 0,-123-26-8 0,102 48-2 0,0 6-1 0,6 3-1 0,2 0 1 16,9 0-1-16,4 2 0 0,0-5 0 0,0-3-1 0,28-5 0 0,10-10-1 15,-2-6 0-15,10-4-2 16,-3 0-2-16,3-7 0 0,-14-13-4 16,-3-2-4-16,-12-4 2 15,-10-2 5-15,-7 0 6 16,0 0 0-16,-15 3 1 16,-27-2 1-16,-7 6-1 15,6-2 5-15,1 4-1 16,13 6 10-16,12-2-11 15,14 2 1-15,3-3-4 16,0-1 0-16,24 0-3 16,22 3 2-16,11 5 0 15,-1 5 0-15,1 4 0 16,-8 0 0-16,-11 8-2 16,-9 20 2-16,-14 8 1 15,-9 7 0-15,-6-1 2 16,0 5-1-16,0-8 0 0,0-3 0 15,0-5-1-15,0-12 0 16,0-5 0-16,0-3 0 16,3-11-1-16,22 0-2 15,3 0-10-15,5-16-57 16</inkml:trace>
  <inkml:trace contextRef="#ctx0" brushRef="#br0" timeOffset="86598.03">29855 11001 1784 0,'0'0'0'0,"0"0"-9"0,0 0 9 0,0 0 4 0,0 0-4 16,0 0 1-16,89-20-1 0,-81 40 2 0,-8 3 1 0,0 0-1 0,-15 1 1 0,-23-4-1 0,2-6 0 0,0-4-1 0,8-7 3 0,-3-3-1 16,12 0 3-16,6-7 0 15,13-9-4-15,0-3-2 0,0 4 0 16,21 2-2-16,21 9-1 15,-6 4-24-15,3 0-113 16</inkml:trace>
  <inkml:trace contextRef="#ctx0" brushRef="#br0" timeOffset="87050.12">30475 11386 1534 0,'0'0'218'0,"0"0"-218"0,0 0 18 15,0 0 20-15,0 0-17 16,0 0-5-16,-114-101-3 15,73 101 5-15,-3 12-14 16,2 10-4-16,10 5 1 16,8 3-1-16,16 0 0 15,8 0-1-15,0-4 0 16,19-2 0-16,23-7-2 16,3 2-7-16,-5-4-3 0,-12-1 6 15,-7 1 1 1,-8 2 2-16,-13-6 4 0,0 3 0 15,-13 0 3-15,-27 1-1 16,-5-6 0-16,-1-5 2 16,7-4 2-16,-3 0-1 15,10-6 0-15,7-14-5 16,8-3 0-16,17 2-20 16,0 1-45-16,0 4-258 15</inkml:trace>
  <inkml:trace contextRef="#ctx0" brushRef="#br0" timeOffset="87203.94">30475 11386 1772 0</inkml:trace>
  <inkml:trace contextRef="#ctx0" brushRef="#br0" timeOffset="87400.03">30475 11386 1772 0,'123'218'11'0,"-123"-218"-8"0,12 0-3 16,12-7 13-16,10-14-4 0,2-5-7 0,-3-6-1 0,-5 0 3 16,-11-3-4-16,-4 0 1 15,-13 2 0-15,0 6-1 16,0 7 0-16,-5 7 3 16,-14 8-2-16,-12 5 5 15,-1 1 18-15,-8 27-15 0,-5 12-4 16,9 10-1-1,11 3 0-15,16 3 0 0,9-8 1 16,0-3 2-16,34-12-4 16,23-11-1-16,17-13-2 15,22-9 0-15,24-16-15 16,18-28-53-16</inkml:trace>
  <inkml:trace contextRef="#ctx0" brushRef="#br0" timeOffset="114949.08">25480 13954 1750 0,'0'0'3'0,"0"0"-1"16,0 0-2-16,0 117 15 0,0-74-4 0,0 2-2 0,0-5 1 0,0 0 0 0,0 0-3 0,0-3-2 0,0-1-2 0,0-2-3 0,0-5 1 0,-4-1 0 16,-9 1-1-16,2-8 0 0,3-6-13 15,-5-5-41-15,2-8-269 16</inkml:trace>
  <inkml:trace contextRef="#ctx0" brushRef="#br0" timeOffset="115518.7">25215 13948 1704 0,'0'0'4'0,"0"0"-2"15,0 0 12-15,0 0 18 16,0 0-21-16,85-112-11 16,-36 92 1-16,8 1 0 15,10 2 0-15,1 3-1 16,6 1 1-16,-4 6-1 0,-6 7 0 15,-7 0 0 1,-11 7 0-16,-14 20 0 0,-4 5 1 16,-11 8-1-16,-3 2 2 15,-14 4-2 1,0 0 1-16,0 2 0 0,-31-4 0 16,-12 0 2-16,-7-2-2 15,1-7 2-15,4-12-1 16,5 0 0-16,-2-4-1 15,2-8-1-15,2-1 1 0,6-2 0 16,8-4-1-16,3-2 0 16,9-2 2-1,9 0-2-15,3 0 5 0,0 0 8 16,0 0-5-16,0 0-5 16,0 0-3-16,0 0-2 15,11 9 0-15,21 4 2 16,6 7 1-16,-2 0 0 15,2 2 0-15,-6 3-1 16,0-1 0-16,1 2 0 16,-13 0 0-16,5-2 0 15,-8 2-2-15,2-13-32 16,2-2-101-16</inkml:trace>
  <inkml:trace contextRef="#ctx0" brushRef="#br0" timeOffset="116428.23">26191 14319 1683 0,'0'0'6'0,"0"0"-5"0,0 0 4 0,0 0 27 0,0 0-23 0,0 0-1 0,7-86 5 0,-7 78 6 0,-3-1-9 0,-18 9 10 0,-4-2-12 0,2 2-2 0,-11 0 0 0,2 2-2 16,0 13-1-16,3 7-3 0,1 4 0 16,7 0 1-16,8 1-1 15,9 0 0-15,4 0 0 16,0-5 0-16,0-4-1 16,0-4 1-16,4-1 0 0,13-4 0 15,-6-3-1-15,6-2 1 16,0-4 0-16,8 0 0 15,0 0 0-15,-3-17 0 16,9-2 0-16,-7-8-2 16,-5 1 2-16,2 2-2 15,-4 2 2-15,-9 1 0 16,-4 8 0-16,-4 7 0 16,0-2 0-16,0 8 1 15,0 0 2-15,0 0-1 16,0 0 3-16,0 0-4 15,0 10-1-15,0 12 0 0,-8 6-1 16,0 0 0-16,3 0 0 16,5-1 1-16,0-1 0 15,0-4 0-15,0-5 0 16,5-2 0-16,11-7-1 16,1-4 1-16,3-4-1 15,3 0 0-15,2 0 1 16,5-12 0-16,-1-10-1 15,-1-4-5-15,-3-2 1 16,-6-3 1-16,-6-1-1 16,-6 2 3-16,1 2-1 15,-2 2 3-15,-6 6 0 16,0 9 0-16,0 2 0 0,0 7 7 16,0 2 4-1,0 0 3-15,0 0-10 0,0 11-3 16,0 10-1-16,-10 9 0 15,3 7 0-15,-1-4 0 16,8 2 0-16,0-8 1 16,0-2-1-16,0-5 0 15,4-7 0-15,11 0 0 16,2-9-1-16,4-4-4 16,4 0-9-16,3 0-25 15,-7-20-80-15</inkml:trace>
  <inkml:trace contextRef="#ctx0" brushRef="#br0" timeOffset="116774.45">26439 13904 1739 0,'0'0'0'0,"0"0"-2"0,0 0 2 0,0 0 0 0,0 0 0 16,0 0 1-16,63 42 3 0,-63-17 1 0,-25-3-1 0,-17-4-3 0,2-2 4 0,3-4 0 0,8-8-3 0,4-4 4 0,14 0-2 0,4 0 1 15,1-4-3-15,6-11-2 16,0 2 0-16,0 0-1 16,13 8-1-16,19 5-8 15,-3 0-24-15,-1 15-180 16</inkml:trace>
  <inkml:trace contextRef="#ctx0" brushRef="#br0" timeOffset="117522.34">26668 14333 1781 0,'0'0'6'0,"0"0"3"16,0 0 23-16,0 0-22 16,0 0-10-16,0 0-1 15,-11 32 1-15,11-1 0 16,4-5 0-16,-1 1 1 16,1 0-1-16,-4-6 1 15,0-2 0-15,0-9-2 0,0-6 0 16,0-4-3-16,0 0-1 15,0-2 0-15,0-20 1 16,0-7 1-16,0-2 1 16,0-1 2-16,0 1 0 15,0 3 0-15,0 2 0 16,10 8 0-16,-3 9 0 16,1 4 1-16,-1 5 0 15,11 0 0-15,6 0-1 16,5 5 2-16,-1 12 2 0,-7 3-2 15,0 5-1 1,-6 1 0-16,-9 2 1 0,-6-3-1 16,0-2 1-16,0-3-2 15,0-9 0-15,0-5 0 16,0-6 0-16,0 0-4 16,0 0-2-16,0-7 2 15,7-17 3-15,8-7-1 16,6-5 1-16,0 0-2 15,0 0 1-15,-6 5-5 16,2 4 3-16,-4 10 2 16,-5 4 2-16,-4 7-1 15,-1 6 2-15,-3 0 7 16,0 2-2-16,0 22-3 16,0 8 4-16,0 0-4 15,0 4 0-15,0-2 0 0,0-1 0 16,0-7-2-16,0-7-1 15,4-3 0-15,13-10 0 16,8-2 0-16,0-4 0 16,11 0 0-16,1-6-2 15,-1-14-19-15,-11-4-34 16,-8-6-157-16</inkml:trace>
  <inkml:trace contextRef="#ctx0" brushRef="#br0" timeOffset="117854.19">26922 13936 1742 0,'0'0'0'0,"0"0"-2"0,0 0 1 0,0 0 1 0,0 0 0 0,0 0-1 0,0 0 1 0,167 21 3 0,-167 2 2 0,0 4 1 0,-15-4 0 0,-23-5 0 0,2-1-4 0,4-10 3 0,7-2-3 16,4-5 3-16,8 0 3 16,9 0-3-16,0-16 1 15,4-6-6-15,0 4-2 0,0-1 0 16,29 3-2-16,12 13-7 15,-1 3-25-15,6 0-124 16</inkml:trace>
  <inkml:trace contextRef="#ctx0" brushRef="#br0" timeOffset="118735.61">27474 14299 1801 0,'0'0'9'0,"0"0"-6"0,0 0-2 16,0 0 3-16,0 0-1 15,-46 133-3-15,39-101 0 16,3-3 0-16,0-6 1 15,-2-5-1-15,6-9 0 16,-4-5 1-16,4-4-1 16,0 0 2-16,0 0 1 15,0-19 0-15,0-7-3 16,0-8 0-16,0-2-1 16,0 0 1-16,4-5 0 0,17 2 0 15,4 10 0 1,-1 7 0-16,-3 10 0 0,4 11 0 15,-4 1 1-15,1 6 2 16,3 17 7-16,-8 11-6 16,0 0-1-16,-2 4 0 15,-1-2-3-15,-3-6 2 16,2 1-2-16,-1-12 0 16,8-6-1-16,9-5 0 15,-1-8-9-15,4 0-4 16,6-12 4-16,-2-16-8 15,2-7-7-15,-5 0 11 0,-9-6 5 16,-12 1 5-16,-9 6 3 16,-3 10 1-16,0 8 1 15,0 15 15-15,-32 1 24 16,-4 0-23-16,-6 21-10 16,3 8 1-16,14 4-4 15,12 3-4-15,9 1 1 16,4-8-1-16,0 0-1 15,0-12 1-15,21-7-1 16,7-6 0-16,-3-4-11 16,-1 0 4-16,1 0 3 15,-6 0 1-15,-2-4 4 16,-4 4-2-16,6 0 0 0,2 17 2 16,0 25 1-1,0 16 2-15,-6 12 1 0,-6 10 2 16,-9 6 7-16,0 7-10 15,0 1 1-15,0-4-2 16,0-10 3-16,-20-13 0 16,-9-17 2-16,1-14 5 15,-1-11 1-15,-5-12-4 16,2-9 3-16,-8-4-4 16,-5 0 0-16,-5-21-5 15,5-16 1-15,5-11-2 16,12-10-1-16,15-10-1 15,13-2-1-15,0 3-4 16,32 7-8-16,26 12-26 0,7 9-47 16</inkml:trace>
  <inkml:trace contextRef="#ctx0" brushRef="#br0" timeOffset="119844.57">29276 13690 1818 0,'0'0'0'0,"0"0"-2"15,-71 178 2-15,71-84 7 0,0 6 2 0,0 3-5 0,0-7-1 0,0-10 2 0,4-14-5 0,4-14 1 0,-2-15-1 0,-6-17 0 0,0-14 0 0,0-8 2 0,0-4-1 0,0 0 1 16,0-16-2-16,0-14 0 0,0-9-5 16,0-2 4-16,0-4-1 15,0 1 0-15,0 2 0 16,3 8 1-16,22 6-1 16,3 12-1-16,1 11 1 15,-5 5-1-15,-3 7 0 16,-6 25 3-16,-7 10 2 15,-2 7 1-15,-6 1 2 16,0-6-1-16,0-4-1 16,3-10-2-16,5-10-1 15,5-4 0-15,2-12 1 16,6-4-1-16,8 0 2 16,3 0-2-16,6-20 0 15,2-10-1-15,-8-4-3 0,2-8 0 16,-9 2-2-16,-6-3 3 15,-6 11 1-15,-6 6 1 16,-7 12 1-16,0 8 3 16,0 6 15-16,-24 0-7 15,-16 10-10-15,-2 20 3 16,10 7 2-16,7 4 1 16,22 2-2-16,3-5-2 15,0-4-2-15,28-2 0 16,18-13 0-16,7-2-2 15,3-11 0-15,9-6-12 16,-3 0-13-16,-5-6-14 0,-4-17-22 16,-17 0-42-16,-2-8-163 15,-15 4 217-15,-9-3 50 16,-10 2 116-16,0 3 51 16,0 7-72-16,-17 8-38 15,-15 2-9-15,-10 8-20 16,-4 0-8-16,-1 5-4 15,-2 20-1-15,3 3-5 16,22 7-3-16,12 1-3 16,12-4-3-16,0-4-1 15,0-6 1-15,15-6-1 16,23-10 0-16,2-3-1 16,6-3-6-16,-7 0-3 0,7-19-6 15,-14-9 2-15,-2-5-1 16,-11-2 6-16,-5 3 4 15,-7 1 4-15,-3 9 1 16,-4 8 0-16,0 9 10 16,0 2 8-16,0 3 4 15,0 0-16-15,0 16-4 16,0 6-2-16,0 9 1 16,0-3-1-16,0-2 0 15,0-4 0-15,0 0 0 16,4-7-8-16,20-2-27 15,-3-9-36-15,0-4-401 0</inkml:trace>
  <inkml:trace contextRef="#ctx0" brushRef="#br0" timeOffset="120236.82">30272 14315 1716 0,'0'0'55'0,"0"0"-28"0,0 0-5 0,0 0-9 0,0 0-8 0,0 0-1 0,0 125 0 0,0-83 7 16,0-4-8-16,0-6-2 0,8-5-1 0,-1-13 0 0,3-7 0 0,-6-7 0 0,-1 0 0 0,5 0-2 15,9-16 0-15,-2-10 2 0,6-8-2 16,0-1 0-16,0-7 1 15,-6 4 1-15,10 2 0 16,-1 4 0-16,5 10 0 16,-1 8-1-16,-7 11 0 15,4 3 0-15,-1 0-3 16,5 13 4-16,-5 15 3 16,-7 6 1-16,-5 3-1 15,-12-2 0-15,0 0-1 16,0-3-1-16,0-9-1 15,-15-6 0-15,1-3 0 0,3-14-6 16,-6 0-28 0,0-8-51-16</inkml:trace>
  <inkml:trace contextRef="#ctx0" brushRef="#br0" timeOffset="120555.63">30443 13796 1752 0,'0'0'0'15,"0"0"2"-15,0 0 0 16,0 0 14-16,0 0-1 16,0 0-11-16,134 114 1 15,-137-83 1-15,-30-6-4 16,-5-8 0-16,6-7-1 0,8-9 1 15,3-1-1-15,6 0 0 16,-2-14 0-16,13-9-1 16,4-10 0-16,0 0 0 15,17 6-2-15,23-1-9 16,5 16-17-16,-3 4 1 16,-6 8-49-16,-8 0-518 15</inkml:trace>
  <inkml:trace contextRef="#ctx0" brushRef="#br0" timeOffset="121270.1">31138 13833 1840 0,'0'0'11'0,"0"0"-8"16,0 0 13-16,0 0 6 16,-49 138-10-16,45-70-5 15,4 2 0-15,0 2 2 16,-9-4-7-16,5-2-1 16,4-16 0-16,0-7-1 15,0-15 0-15,7-11-7 0,22-12-15 16,9-5-37-1,-6-9 5-15,0-21-38 0,-7-6-226 16,-12-4-40-16,-9 5 358 16,0 2 430-16,-4 10-219 15,0 10-123-15,0 7-23 16,0 6-13-16,0 0-21 16,-4 14-24-16,-9 18 0 15,5 4-1-15,8-2-4 16,0-1 0-16,0-10-1 15,0-6 0-15,8-3-1 16,13-14 0-16,3 0 0 0,8 0 0 16,6-13-2-16,-2-14-4 15,2-8-6-15,-9-3 1 16,-9 2 3-16,-8 7 5 16,-8 6 3-16,-4 15 0 15,0 8 17-15,0 6 2 16,-8 36-13-16,-9 15-2 15,13 19 3-15,4 12 8 16,0 12-2-16,8 12-2 16,26 18-2-16,-6 11-8 15,-3 3 1-15,-18-9-1 16,-7-19-1-16,0-32 0 16,-28-21 0-16,-14-27 0 0,-7-28 1 15,-4-8 1-15,-4-18 5 16,-3-31-5-16,10-19-2 15,9-21 0-15,18-18 0 16,13-18-4-16,10 1-7 16,0 10-11-16,42 20-5 15,11 21-10-15,-4 19-108 16</inkml:trace>
  <inkml:trace contextRef="#ctx0" brushRef="#br0" timeOffset="121986.49">25929 15852 1745 0,'0'0'7'0,"0"0"-2"0,0 0 28 0,-28 102-12 0,28-84-10 0,0-9-5 0,0-4-4 0,21-5 1 0,7 0 8 0,12-5-5 16,9-21-1-16,8-11-3 0,-4-8-1 0,0 1-1 0,-19 4-3 0,-15 5 0 0,-19 8-4 0,0 12 5 15,0 12 2-15,-19 3 5 16,-15 7 4-16,-2 31-4 16,11 6 2-16,10 6 1 0,15 1-5 15,0-1-2 1,0-6 0-16,33-3-1 0,10-9 0 15,3-14-1-15,3-6-19 16,-7-12-37-16,-10 0-153 16</inkml:trace>
  <inkml:trace contextRef="#ctx0" brushRef="#br0" timeOffset="122291.65">26102 15423 1782 0,'0'0'0'15,"0"0"-7"-15,0 0 7 16,0 0 6-16,0 0-3 16,0 0-1-16,57 125 3 15,-57-99-1-15,-33-7 0 16,-5-10 0-16,6-5 1 15,4-4-2-15,-1 0 1 16,9-19-2-16,12-7 0 16,8-6-2-16,0 1-1 15,11 6-1-15,35 10-6 16,3 7-37-16,4 8-119 16</inkml:trace>
  <inkml:trace contextRef="#ctx0" brushRef="#br0" timeOffset="122672.17">26522 15829 1773 0,'0'0'36'0,"0"0"-36"0,0 0 1 16,0 0 19-16,-94 111-14 15,90-83-5-15,4-6-1 16,0-4 0-16,0-4 1 0,0-6-1 16,0-8-1-1,0 0 1-15,0 0 2 0,0-18 0 16,0-13-2-16,0-4-2 16,7-2 2-16,10 3 0 15,4 7 0-15,-2 4 0 16,6 9 0-16,0 5 3 15,3 9 1-15,6 0-2 16,-2 9 4-16,4 19 7 16,2 6-5-16,-13 2-5 15,-6-5-1-15,-10 2-1 16,-9 2 0-16,4-3-1 16,-4-6-21-16,0-5-82 15</inkml:trace>
  <inkml:trace contextRef="#ctx0" brushRef="#br0" timeOffset="123067.86">28008 15641 1794 0,'0'0'8'0,"0"0"-7"0,0 0 32 0,0 0-2 0,0 0-16 0,0 0-5 0,-167-43-1 0,125 69-1 0,-7 11-5 16,9 7 0-16,12 7 0 0,7 4-2 0,21-1 1 0,0-6-2 0,0-6 0 0,21-4 0 0,15-9-1 15,6-8 1-15,-3-6-5 0,7-7-9 16,-1-8-18 0,5 0-11-16,-1-8-36 15,-5-16-872-15</inkml:trace>
  <inkml:trace contextRef="#ctx0" brushRef="#br0" timeOffset="123643.9">28177 15436 1625 0,'0'0'195'0,"0"0"-173"16,0 0 10-16,0 0-16 15,0 0-11-15,-74 143 2 16,74-67-1-16,0 4 5 15,0-4-8-15,0-8 0 16,0-1-2-16,0-9 0 0,7-14-1 16,3-12 0-1,-6-10 0-15,-4-12 0 0,3-8-3 16,-3-2-5-16,8-4-5 16,-4-22 1-16,-1-18-1 15,7-3 0-15,-6-4 7 16,7 7-1-16,2 7-3 15,3 9 9-15,-3 10 1 16,-6 9 2-16,-3 9 7 16,2 0-2-16,1 5-5 15,5 19 9-15,-3 14 1 16,-1-2-3-16,-1 1-5 16,7-3-2-16,-3-6-1 0,6-10 0 15,-6-4-1-15,7-6 0 16,6-8 0-16,5 0-1 15,10-5 1-15,3-20-5 16,4-7-3-16,-14-8-3 16,-8-1-3-16,-12 9 8 15,-7 7 6-15,-5 6 0 16,0 11 1-16,0 6 14 16,-20 2 3-16,-9 0-8 15,1 23-6-15,3 8-2 16,16 1-2-16,9 0 1 15,0 3-1-15,5-3 0 0,28-6 0 16,16-8 0 0,0-8-2-16,8-2-18 0,4-8-15 15,-1 0-65-15</inkml:trace>
  <inkml:trace contextRef="#ctx0" brushRef="#br0" timeOffset="124008.87">29018 15811 1799 0,'0'0'23'0,"0"0"-21"0,0 0 20 0,-70 102-1 0,70-57-9 0,0-5-8 0,0-4 0 0,0-8 2 0,0-6-3 0,4-10-3 0,-1-6 0 0,3-6 0 0,2 0 1 16,3-6 0-16,2-20-1 0,2-7-4 0,2 0-1 15,-9-3-1-15,2-1 4 16,-7 8 1 0,1 6 1-16,4 9 0 0,1 5 0 15,3 9-1-15,5 0-2 16,7 9 3-16,8 13 1 0,-3 6 0 15,-1 3 1 1,-7-4-2-16,-6 4 0 16,-1-1-2-16,-11-2-19 15,-3-6-38-15,0-4-351 0</inkml:trace>
  <inkml:trace contextRef="#ctx0" brushRef="#br0" timeOffset="124441.45">29471 15806 1800 0,'0'0'8'0,"0"0"-8"16,0 0 0-16,-8 130 10 15,8-94-4-15,-4-4-3 16,-1-6-1-16,1-13 1 16,4-4-3-16,0-9 0 15,0 0 1-15,0 0 2 16,0-15 2-16,0-10-5 16,0-7-1-16,0-2 0 15,0 1 1-15,0-3 0 16,0 7 0-16,0 0 0 15,17 9 0-15,4 6 0 16,-6 10 0-16,13 4 0 16,1 0 1-16,9 8-1 0,-6 18 6 15,-4 7 0-15,-7 2-2 16,-9 5-1-16,-3-5-1 16,-9 0-1-16,0 2-1 15,0-9-20-15,0-2-62 16</inkml:trace>
  <inkml:trace contextRef="#ctx0" brushRef="#br0" timeOffset="125135.68">30276 15815 1773 0,'0'0'10'0,"0"0"2"0,0 0 23 0,0 0-17 0,0 0-8 0,0 0-6 0,-169-4-1 0,141 32 1 0,7 6 0 16,17 2-2-16,4 1-1 0,0-6-1 0,0 0 0 0,21-9-1 0,4-9 1 0,-1-4-1 0,-3-7-8 0,4-2-3 16,3 0 1-16,1-18-3 15,-1-10-3-15,-3-3 2 16,-8 0 7-16,-6 0 6 15,-11 12 2-15,0 0 8 16,0 15 9-16,0 0 11 16,0 4-7-16,0 0-9 15,0 18-9-15,0 4-2 16,0 5-1-16,0-5 0 0,0-4 0 16,0-4 0-16,0-6-1 15,0-2 1 1,21-6 0-16,0 0-1 0,2 0 0 15,7-18 0-15,-7-9-2 16,-2-5-1-16,-1-3 2 16,-2-2 1-16,-7-3 1 15,-7 2 0-15,-1 15 0 16,-3 4 3-16,0 11 7 16,0 8 7-16,0 0-3 15,0 12-6-15,0 20-7 16,0 12 1-16,0-3 0 15,0 2-2-15,18-6 0 0,2-5 1 16,-4-10-1-16,4-13-1 16,5-4-8-16,0-5-36 15,-5 0-68 1</inkml:trace>
  <inkml:trace contextRef="#ctx0" brushRef="#br0" timeOffset="125359.94">30242 15486 1941 0,'0'0'16'0,"0"0"-1"0,0 0-4 0,0 0-11 0,0 0-47 0,0 0-88 16</inkml:trace>
  <inkml:trace contextRef="#ctx0" brushRef="#br0" timeOffset="125512.01">31362 15785 1962 0,'0'0'1'16,"0"0"0"-16,0 0 12 15,0 0 3-15,0 0-16 16,0 0-1-16,0-42-11 0,-12 34-28 16,-8 4-104-1</inkml:trace>
  <inkml:trace contextRef="#ctx0" brushRef="#br0" timeOffset="146378.72">1514 13422 1558 0,'0'0'87'0,"0"0"-48"0,0 0 6 0,0 0-8 0,0 0-9 0,0 0-15 0,0 0 11 0,-81-61-5 0,77 66-6 0,0 37-13 0,4 16 1 0,0 22 0 0,0 6-1 15,0 2 1-15,0-2-1 0,21-6 0 0,-2-9 0 0,-2-12 0 0,-6-13 0 16,-1-13 0-16,-7-14-1 16,5-12-1-16,-4-7 1 15,5 0-1-15,-5 0-4 0,-4-16 1 16,0-9-2-16,4-4 0 15,0-6 5-15,9 2-1 16,-6 2 3-16,5 1-1 16,5 6 1-16,8 4 0 15,-5 6 0-15,1 0 0 16,-2 11 0-16,6 3-2 16,13 0-1-16,-2 25 0 15,5 9 3-15,-5 6 2 16,-7 3 0-16,-5 1-1 15,-3-5 0-15,0-6-1 16,-10-10 0-16,3-8 1 16,-3-7-1-16,-3-8 2 0,1 0-2 15,-1 0 0-15,-1-23 0 16,3-10 0-16,-6-11 0 16,-1-9 0-16,-3-4 0 15,0-4 0-15,0-5 0 16,0 4-1-16,-3 7-1 15,-7 13 0-15,6 14-1 16,1 15-4-16,3 10-14 16,0 3-38-16,0 11-500 15</inkml:trace>
  <inkml:trace contextRef="#ctx0" brushRef="#br0" timeOffset="146768.69">2490 14012 1734 0,'0'0'0'0,"0"0"-5"16,0 0 5-16,-4-112 14 0,-4 82-10 0,1 6-3 0,-6 2 2 0,-3 6 5 0,-1 5-2 0,-3 5 6 0,4 5-5 0,-4 1 4 0,-1 0-7 0,0 16-3 0,0 12-1 16,13 6 0-16,8 4 0 0,0-3 1 15,0 1 0-15,14-6 2 16,10-7 0-16,5-2-1 15,-5-10-1-15,9-7-1 16,-1-4 0-16,4 0 2 16,9-1-2-16,1-17-2 15,-1-5-16-15,-9 1-44 16,-7 0-483-16</inkml:trace>
  <inkml:trace contextRef="#ctx0" brushRef="#br0" timeOffset="146898.01">2490 14012 1645 0</inkml:trace>
  <inkml:trace contextRef="#ctx0" brushRef="#br0" timeOffset="147519.89">2490 14012 1645 0,'409'-223'48'0,"-409"212"-37"0,-11 1 37 0,-6 2-16 0,0 1-22 16,2 6-4-16,-10 1 8 15,4 0 0-15,-7 0-7 16,-1 18-5-16,1 8-1 16,3 4 4-16,8 0-3 15,13 3 0-15,4-6-2 16,0-3 1-16,0-2-1 16,4-10-1-16,17-3 1 0,0-3-3 15,0-5-5-15,-6-1 1 16,2 0-7-16,4 0 4 15,-6-13 3-15,2-7-3 16,-6-4 4-16,-1-3-2 16,-3 1 0-16,-3 2 7 15,-4 4 0-15,0 4 1 16,0 6 2-16,0 6 12 16,0 4 0-16,0 0 0 15,0 0-4-15,0 18-9 0,0 8 1 16,0 7 0-16,0 0 0 15,0-1-1-15,13-3-1 16,-1-4 1-16,-1-6-1 16,6-10 0-16,4 0-1 15,0-9 1-15,3 0-11 16,5-5 0-16,-1-18 1 16,1-10-2-16,-8-6-3 15,-6-6 5-15,-6-2-1 16,-5-3 9-16,-4 2 2 15,0-2 0-15,0 3 1 16,0 0 4-16,-9 7 0 0,-3 6 2 16,-1 12 6-1,5 10 7-15,5 8-3 0,3 4-6 16,0 0-4-16,0 21-5 16,0 17-2-16,0 15 8 15,0 6-3-15,3 4 0 16,11 1-4-16,-7-1 2 15,5-7-2-15,1-8-1 16,-2-9 0-16,2-9 0 16,-1-13-11-16,5-6-7 15,-10-11-22-15,7 0-91 16</inkml:trace>
  <inkml:trace contextRef="#ctx0" brushRef="#br0" timeOffset="147797.32">2969 13741 1761 0,'0'0'8'0,"0"0"-8"16,0 0 0-16,0 0 1 0,0 0 4 0,212-19-5 0,-138 5-7 0,-5-3-27 0,-16 3-139 0</inkml:trace>
  <inkml:trace contextRef="#ctx0" brushRef="#br0" timeOffset="148524.35">2969 13741 1658 0,'372'-248'110'0,"-386"258"-108"0,14 22 11 15,0 8 20-15,0 8-14 16,0 6-11-16,17 1-6 16,-3-1 1-16,-3-4 0 15,-3-2-2-15,-5-10 0 16,3-8-1-16,-6-10 0 16,0-9-2-16,4-8-5 0,0-3-5 15,-4 0-6 1,0-6 3-16,3-17 1 0,1-12 1 15,0-1 12-15,6 0 0 16,1 0 0-16,6 8 1 16,-2 8 0-16,2 3 0 15,0 14 6-15,-2 3 3 16,2 1-1-16,-5 26 5 16,-3 7-1-16,-5 2-7 15,0 3 0-15,-4-6-3 16,4-3-1-16,-1-8-1 15,7-6 1-15,1-7-2 16,3-8 1-16,1-1-3 16,6 0 2-16,3-10-7 15,5-12-7-15,-1-12 7 0,-7-3 2 16,0-2-2-16,-10-1-1 16,-7 2 8-16,-4 10 1 15,0 8 3-15,0 12 12 16,0 8 10-16,0 0-6 15,0 16-12-15,0 16-5 16,0 8 1-16,0-6 0 16,0-4-1-16,0-6-1 15,0-8-1-15,4-4 1 16,13-6-1-16,-6-6-1 0,10 0 1 16,4-1 0-1,3-22-1-15,0-9-7 0,1-4-4 16,-5-3 0-16,1 8 1 15,-4 5 3-15,-4 12 7 16,-2 10 0-16,2 4 1 16,4 4 2-16,0 19 8 15,-2 8 0-15,2 3-7 16,-8-2-1-16,-5-8-1 16,-1-8-1-16,-7-8 0 15,0-6 1-15,0-2 11 16,0 0 6-16,0-12-4 15,0-16-8-15,-4-4-5 16,4-12-1-16,0 0 0 16,0-1-1-16,0 6-5 15,0 1-15-15,4 10-17 0,4 13-39 16</inkml:trace>
  <inkml:trace contextRef="#ctx0" brushRef="#br0" timeOffset="148852.84">1050 14748 801 0,'0'0'1009'0,"0"0"-1009"0,265-40 0 0,-24 0 3 0,52-10 8 0,64-12-2 0,35-10-2 0,53-13 2 0,29 1 4 16,15 0-1-16,-16 12-10 0,-67 14-2 0,-67 19-12 0,-98 20-46 0,-95 9-231 0</inkml:trace>
  <inkml:trace contextRef="#ctx0" brushRef="#br0" timeOffset="151602.39">2641 15123 1764 0,'0'0'10'15,"0"0"8"-15,0 0 14 0,0 0-28 0,0 0 5 0,-64 157 2 0,64-96 1 0,0 8 2 0,0 1-8 0,0-6-1 0,-9-2-4 0,1-7-1 0,0-7 1 0,-5-3-1 16,6-16-4-16,-1-1-12 0,4-10-28 0,4-12-53 0</inkml:trace>
  <inkml:trace contextRef="#ctx0" brushRef="#br0" timeOffset="152086.57">2302 15163 1671 0,'0'0'165'0,"0"0"-165"15,0 0 0-15,0 0 11 16,-49-102 5-16,98 88-14 16,14 4-2-16,1 4 0 15,6 6-1-15,-5 0 1 16,1 2 0-16,-5 19 0 15,-8 8 0-15,0 7 0 16,-11 4 0-16,-14 9-1 16,-13 1 1-16,-15 2-2 0,0-2 0 15,0-6 1-15,-32-4-2 16,-4-7 0-16,-2-12-1 16,2-3-1-16,8-10 2 15,-1-2 3-15,12-6-1 16,2 0 1-16,2 0 2 15,5 0 0-15,4 0 2 16,-1 0 0-16,5 0-1 16,0 0-3-16,0 0-2 15,0 4 0-15,9 2 0 16,19 11 1-16,12-3 1 0,-2 3 0 16,2 1 0-1,2 3 0-15,-6-1 0 0,-2 1 0 16,-2-2-9-16,-4 3-37 15,-7 0-102-15</inkml:trace>
  <inkml:trace contextRef="#ctx0" brushRef="#br0" timeOffset="152864.85">3352 15538 1786 0,'0'0'0'16,"0"0"1"-16,0 0 21 0,0 0-3 0,0 0-9 0,-53-105 3 0,38 96 6 0,-6 3-4 0,0 6-9 0,0 0-3 0,-3 0 1 0,-1 22-4 0,2 6 0 0,2 4-2 15,12 2 2-15,9 3 0 0,0-10-1 16,0-1 0-16,9-5-1 16,16-7 0-16,0 0-2 15,-1-10-1-15,1-2-8 0,-2-2 2 16,1 0-10-1,1-6 3-15,-4-8 0 0,-4-8 10 16,-6-4 3-16,-7-1 3 16,-4 4 2-16,0 0 1 15,0 1 5-15,0 6 3 16,0 4 0-16,0 8 3 16,0 4-1-16,0 0 5 15,0 0-12-15,0 14-4 16,0 9 0-16,0 3 1 15,0 1-1-15,9 0 1 16,3-4-1-16,-5 0 0 0,7-2 0 16,-7-8 0-1,7 1 1-15,1-10-2 0,2-4-1 16,7 0-10-16,5-4-6 16,-1-18 2-16,1-10 8 15,-9-4 1-15,-8-3-2 16,-3 0 2-16,-5 0 6 15,-4 9 0-15,0 2 1 16,0 12 1-16,0 6 14 16,0 8 4-16,0 2 7 15,0 0-11-15,0 16-7 16,-7 10-4-16,7 10 1 16,0 0-1-16,0-4-3 15,0 0 1-15,3-1-2 0,16-9 0 16,6 0 0-16,0-9 0 15,3 0-7-15,2-9-21 16,-1-4-29-16,-5 0-88 16</inkml:trace>
  <inkml:trace contextRef="#ctx0" brushRef="#br0" timeOffset="153224.26">3361 15029 1722 0,'0'0'36'0,"0"0"-36"0,0 0 0 0,0 0 2 0,0 0 3 0,0 0-1 0,0 0 0 0,167 54-3 0,-167-22 2 0,0-1-1 0,0-12 3 0,-24-2-1 0,3-8 0 0,6-4 1 0,-2-5 2 16,-1 0-2-16,3 0 3 0,-2-10-3 0,6-13-5 0,11-3 0 15,0 0 0-15,0 4-3 16,7 6-3-16,22 8-7 0,9 8-11 15,2 0-37-15,5 8-275 16</inkml:trace>
  <inkml:trace contextRef="#ctx0" brushRef="#br0" timeOffset="153702.22">4076 15396 1798 0,'0'0'22'0,"0"0"-21"0,0 0-1 16,0 0 8-16,0 0-7 15,0 0 0-15,-8 92 0 16,20-56-1-16,-5-3 1 16,-1-7 1-16,-6-7-1 15,0-3 0-15,0-7-1 16,0-3 0-16,4-6-1 0,-4 0-3 16,3-6 0-1,-3-20-3-15,0-9-1 0,0-4 7 16,0-4 0-1,8-1 1-15,5 4 0 0,2 6 0 16,6 9 0-16,4 8 1 16,-4 9 2-16,3 8 3 15,1 0-2-15,0 14-2 16,3 16 0-16,-9 6 1 16,-2 1-2-16,-4 7 1 15,-5-5-2-15,0 6 0 16,-5-9-9-16,1 0-40 15,-4-10-927-15</inkml:trace>
  <inkml:trace contextRef="#ctx0" brushRef="#br0" timeOffset="154466.91">5853 14975 1779 0,'0'0'21'15,"0"0"-20"-15,0 0 19 0,0 0-8 0,0 0-12 0,-17 104 0 0,17-47 3 0,0 0 1 0,0-1-3 0,0 3 1 0,0-7-2 0,0-10 0 0,0-4 0 0,0-10-1 0,-11-10-1 0,-2-10-3 16,1-4-1-16,-9-4 3 16,0 0-5-16,-3-10-8 15,3-5 9-15,6-8 4 0,2 6 1 16,9 2 2-16,4 1 3 16,0 6 3-16,0 2 0 15,0 3-2-15,0 3-3 16,28 0 0-16,1 0-1 15,12 0 0-15,-1 0 1 16,-2 4-2-16,2 5 1 16,-2-3-1-16,-6 2-2 15,0-8-3-15,-7 0-9 16,-1 0-8-16,-7 0-8 16,-9 0-4-16,-4-10 15 15,-4-10 5-15,0-2 15 0,0 1 1 16,0 0 7-16,-8 3 20 15,-13 3 8-15,6 8 4 16,-6 7-9-16,8-4-5 16,2 4-8-16,1 0-7 15,6 8-7-15,1 16-3 16,3 11 0-16,0 8 0 16,0 4 2-16,0 0-2 15,7-4-1-15,14-1 0 16,-4-5-2-16,8-2-18 15,-1-11-31-15,-8-8-96 16</inkml:trace>
  <inkml:trace contextRef="#ctx0" brushRef="#br0" timeOffset="154761.67">6249 15218 1832 0,'0'0'0'0,"0"0"0"0,0 0 5 0,-9 123 2 0,9-73-1 0,9 5-2 0,6-1 5 0,-1-2-4 16,-3 1-2-16,-1-3-3 0,-7-6 1 0,1-6-1 0,0-4-2 0,0-7-16 0,-1-10-15 15,3-7-16-15,-6-6-103 0</inkml:trace>
  <inkml:trace contextRef="#ctx0" brushRef="#br0" timeOffset="155051.13">6225 15230 1809 0,'0'0'12'0,"0"0"-11"16,0 0 3 0,0 0 10-16,0 0-7 0,0 0-7 15,248-98 4-15,-203 98 0 16,-12 22-1-16,-9 6-1 15,-20 2-1-15,-4 6 3 16,0 0 3-16,-15 4-4 16,-23-4 1-16,-2 0-3 15,-5-3 0-15,5-8-1 16,6-6-1-16,9-12-7 16,10-3-22-16,5-4-21 15,10 0-175-15</inkml:trace>
  <inkml:trace contextRef="#ctx0" brushRef="#br0" timeOffset="155628.71">6225 15230 1805 0,'498'-94'8'16,"-494"94"-8"-16,3 19 0 15,3 13 14-15,-3 7-1 16,-3 3-7-16,0-2-1 16,0 0-1-16,1-5 0 15,-1-10-3-15,0-6-1 16,0-10 1-16,-4-9-1 0,0 0 0 16,0 0 0-16,0-12-4 15,0-12-3-15,0-10 1 16,0-3 2-16,0-5 1 15,0 3 2-15,0 0 0 16,0 12 1-16,17 4 1 16,2 11-1-16,5 12 1 15,1 0 4-15,4 7-3 16,5 16-2-16,-6 8 1 16,0-3 0-16,-3-1 0 0,-14 0 0 15,3-7-1-15,-7-6 0 16,-3-4 0-16,-4-7 0 15,0 1 0-15,0-4 0 16,0 0 0-16,0-17 0 16,0-9-4-16,0-9 2 15,0-1 1-15,0 0 1 16,0 4 0-16,0 6 0 16,25 8 3-16,-4 11-1 15,3 4 1-15,8 3 0 16,4 6 0-16,6 20 0 15,-10 9 1-15,1 1-1 16,-9 4-1-16,-11 3-2 16,-9 3-2-16,-4 3-30 0,0 1-79 15</inkml:trace>
  <inkml:trace contextRef="#ctx0" brushRef="#br0" timeOffset="155930.95">5791 16008 1875 0,'0'0'0'0,"0"0"-17"16,0 0 17-16,261-45 7 0,-102 9 2 0,18-4-9 0,-5-4 1 0,-13 3-1 0,-21 1 0 0,-14 13-1 0,-22 4-11 0,-17 10-23 0,-20 9 7 0,-20 4-86 0</inkml:trace>
  <inkml:trace contextRef="#ctx0" brushRef="#br0" timeOffset="156077.14">5921 16214 1567 0,'0'0'332'0,"0"0"-332"16,0 0-4-16,324-54 4 0,-92 0 10 16,35-18-10-1,13-3-13-15,6-3-30 0,0 3-120 16</inkml:trace>
  <inkml:trace contextRef="#ctx0" brushRef="#br0" timeOffset="183348.19">25152 13331 89 0,'0'0'811'0,"0"0"-796"0,0 0-10 0,0 0 15 0,0 0 34 0,0 0-18 0,0 0-10 0,141 80 19 0,-138-80 50 0,-3 0 23 0,0 0 3 15,0 0-20-15,0-2-11 0,0-12-66 0,0-4 3 0,0-2-1 0,0-3-11 0,-20 4-3 16,-5 1 1-16,0-1-1 16,-3 6-2-16,-4 2-1 0,-4 8 4 15,-6 3-5-15,-7 0-6 16,-8 29 1-16,-4 13-2 16,-5 14-1-16,5 9 3 15,4 0 0-15,16-2 0 16,16 2 1-16,18-2-3 15,7 4 2-15,0 1-2 16,39 2 0-16,11 0 1 16,12 3-2-16,-1-1 1 15,3-4 0-15,-5 3-1 0,-6-4 0 16,-17-1 1 0,-11-2-1-16,-14-1 0 0,-11-2 0 15,0-7 0 1,-15-1 0-16,-31-9 1 0,-7-8-1 15,8-13 0-15,9-14 1 16,7-6-1-16,5-3 2 16,3-7-1-16,10-21 2 15,11-4-3-15,0-2 0 16,3 6 0-16,41 0-1 16,11 13-1-16,5 10 2 15,5 5-3-15,5 26 2 16,-6 36 0-16,3 27 1 0,-14 26-2 15,-4 30 2-15,-3 20 0 16,-3 19 1-16,3 17 0 16,-5-6 1-16,3-11-1 15,1-20 1-15,5-16-2 16,6-21 2-16,1-17-1 16,0-22 1-16,6-19-1 15,-6-16-1-15,7-16 1 16,6-15-1-16,8-10 0 15,7-12-3-15,2-8-32 16,-5-28-83-16</inkml:trace>
  <inkml:trace contextRef="#ctx0" brushRef="#br0" timeOffset="-117227.03">31500 11004 1607 0,'0'0'6'16,"0"0"-5"-16,0 0 42 0,0 0 24 0,-134-111-43 0,109 86-16 0,-7 0-1 0,-4-4-2 0,-6 2 7 0,-3 0-10 0,-8 3 0 0,-8 1 0 0,-4 4-2 0,-8 1 3 16,-9 1 1-16,-5 2-2 0,-2 0 1 0,0 1-2 0,-6 0 1 15,6-1-2-15,2-2 0 0,5 1 1 16,1 5 0-16,-4 0 1 15,-1 1-2-15,-12 4 0 16,-4 0 0-16,-5 3 1 16,1 3-1-16,8 0 1 15,9 0 0-15,-2 0 2 16,5 3 0-16,1 13-2 16,-6 2 1-16,6 7 1 15,-4 0 4-15,2 6-1 16,5 1-4-16,1 2-2 15,-1 2 1-15,5 2-1 16,3-1 0-16,0 5 0 0,13-1 0 16,4 1 1-16,8 3-1 15,7 1 1-15,6 2 1 16,4 1-1-16,8-4 0 16,3 3 0-16,9 1-1 15,3 1 0-15,9 6 0 16,0 4 0-16,0 4 1 15,0 1 0-15,0 6-1 16,0 1 1-16,0-1 1 16,0-2-1-16,13-4 0 15,16-2-1-15,-1-6 0 16,12-1 0-16,5-3 1 16,18-3-1-16,9-6 0 0,23 0 2 15,14-2-1-15,11-3 1 16,11-3-1-16,7-7-1 15,4-7 2 1,10-6-1-16,7-5 0 0,0-6-1 16,0-5 1-16,-7 0 0 15,-8 0 0-15,-2-5-1 16,-4-12 1-16,6-3-1 16,-2-4 0-16,-3-4 0 15,-12-4 0-15,-16-4 2 16,-10-2-2-16,-10-2 0 15,-10-2-1-15,-3-2 1 16,0-5 0-16,-5-5 1 16,-1-4-1-16,6-10 1 0,-12-6-1 15,-5-9 1-15,-15-3-1 16,-22 1 0-16,-12-9 0 16,-12-3 1-16,0-6-1 15,-16 3 1-15,-29 2 0 16,-16 8 4-16,-9 7-2 15,-4 11-1-15,-7 16 1 16,-1 17-2-16,-3 20 0 16,-21 19-1-16,-13 0 0 15,-24 34-1-15,-8 16-38 16,9 4-60-16</inkml:trace>
  <inkml:trace contextRef="#ctx0" brushRef="#br0" timeOffset="-116771.67">28167 11693 1516 0,'0'0'214'16,"0"0"-214"-16,0 0 0 0,0 0 5 0,-227-21 15 0,157 21-2 0,-16 9-3 0,-12 6-4 0,-22 6-1 0,-25 2 1 0,-15 4-8 0,-3-3-1 0,2-3 0 0,27 0 4 15,16-3 3-15,24-5-5 0,29-5-2 0,20-5 0 0,28-3-1 0,17 0 1 0,0 0-2 0,30-9 0 0,34-10-28 0,14-6 2 0,-4 4-26 0,-13-4-496 16</inkml:trace>
  <inkml:trace contextRef="#ctx0" brushRef="#br0" timeOffset="-116514.64">26803 11551 1765 0,'0'0'0'0,"0"0"0"16,-273 25 2-16,182-5 20 0,10 6-1 15,16 0-1-15,16 7-13 16,17 7 4-16,18 4-1 16,14 3-3-16,0 5-3 15,50-7-2-15,27-7 0 16,29-4-1-1,18-9-1-15,18-8 0 0,9-5 0 16,-7-6-8-16,-30-1-57 16</inkml:trace>
  <inkml:trace contextRef="#ctx0" brushRef="#br0" timeOffset="-115612.27">20341 12112 1779 0,'0'0'0'0,"0"0"0"0,0 0 0 16,0 0 1-16,0 0 0 0,0 0-1 0,135 60 0 0,-78-73 1 0,1-14 1 0,-4-12-2 0,-11-2 0 0,-14-5-4 0,-16-1-3 0,-9 3 2 16,-4 5 2-16,0 14 1 0,0 11 2 0,-4 14 0 0,-13 4 12 0,-4 36 8 0,2 14-16 15,-2 10-3-15,4 5 6 0,9-4-3 16,8-2 1-1,0-7-1-15,0-6-2 0,4-11-1 16,21-10-1-16,7-12 0 16,0-15-4-16,-7-2-31 15,5-19-111-15</inkml:trace>
  <inkml:trace contextRef="#ctx0" brushRef="#br0" timeOffset="-115287.71">20493 11510 1760 0,'0'0'0'15,"0"0"-8"-15,0 0 6 16,0 0 2-16,0 0 1 15,0 0 0-15,121 110-1 16,-121-84 1-16,-32-4 2 16,0-6-2-16,7-6 3 15,0-8-2-15,14-2 0 16,5-2 1-16,6-24 4 16,0-3-6-16,6-4-1 0,34 5-1 15,2 12-12 1,-6 10-18-16,2 6-102 0</inkml:trace>
  <inkml:trace contextRef="#ctx0" brushRef="#br0" timeOffset="-114398.85">20917 11935 1763 0,'0'0'32'0,"0"0"-31"0,0 0 14 0,0 0 10 15,0 0-22-15,0 0-3 16,17 129 1-16,-17-91 1 15,0-4 0-15,0-4-2 16,0-5 1-16,0-8-1 16,0-9 0-16,0-4 0 15,0-4 0-15,0 0-1 16,0-24-2-16,4-8-4 16,4-9 0-16,5-3 5 15,2 0 1-15,6 2 1 0,0 7 0 16,-2 8-1-1,2 10 1-15,-8 8 0 0,2 9 0 16,2 4 0-16,0 26 0 16,-9 10 4-16,-8 6 5 15,0 2-5-15,0-6 0 16,0-1-1-16,0-10-1 16,0-6 0-16,0-7 0 15,0-9-1-15,21-9-1 16,11 0-1-16,8-19 1 15,5-14 1-15,-3-8 0 16,-6-8 0-16,-8-1 0 0,-7 0-1 16,0 0 0-16,-13 8-1 15,-1 8 1-15,-1 14 0 16,-2 12 0-16,-1 8 1 16,5 0-1-16,5 8 0 15,2 17-4-15,6 8 4 16,0 1 0-16,0 4 1 15,-2-4-1-15,-2 0 0 16,0-1 0-16,-6-7-1 16,3-8 1-16,-11-4 0 15,5-10-1-15,-8-4 0 16,4 0 0-16,0-4-2 16,13-22-4-16,0-13 4 0,11-7 0 15,0-7 3-15,5 2-2 16,-1 2 0-16,-4 12-1 15,-3 13 2-15,0 14 1 16,-8 10 0-16,3 7 0 16,-4 28 1-16,-3 15 9 15,-6 2 3-15,1 5-7 16,2-7 1-16,1-6-3 16,2-7-1-16,-1-8-3 15,5-9 1-15,-6-10-2 16,6-6 1-16,-6-4-5 15,3-9-30-15,-11-20-26 0,-3-14-918 16</inkml:trace>
  <inkml:trace contextRef="#ctx0" brushRef="#br0" timeOffset="-114149.23">21776 11494 1837 0,'0'0'0'15,"0"0"-23"-15,0 0 18 0,0 0 2 0,163 118-171 0</inkml:trace>
  <inkml:trace contextRef="#ctx0" brushRef="#br0" timeOffset="-113666.52">22536 11837 1794 0,'0'0'4'0,"0"0"-4"15,0 0 28-15,0 0 1 16,0 0-20-16,0 0-4 15,-177-97 6-15,149 122-1 16,7 8-8-16,10 6-1 0,5 0-1 16,6 0 1-1,0-7 0-15,17-8-1 0,19-8-1 16,6-10 1-16,3-6-5 16,-9 0-11-16,-4-14 1 15,-7-12-8-15,-4-5-2 16,-13 2 6-16,-3 2 10 15,-5 6 8-15,0 9 1 16,0 7 0-16,0 5 15 16,-5 13 16-16,1 24-4 15,4 22-24-15,0 10-1 16,0 11 0-16,13 3 0 16,6 6-2-16,-2-3 1 0,-4-8-1 15,-9-7 0-15,-4-13-1 16,0-14 1-16,0-14 1 15,0-14-1 1,0-10 0-16,0-6 1 0,-13 0 0 16,-16-22 4-16,1-14-4 15,0-14 1-15,3-11 0 16,8-5 0-16,13-6-1 16,4 8-1-16,0 10 0 15,25 12-1-15,7 8-10 0,2 7-32 16,-2 5-55-1</inkml:trace>
  <inkml:trace contextRef="#ctx0" brushRef="#br0" timeOffset="-113381.12">22536 11837 1792 0</inkml:trace>
  <inkml:trace contextRef="#ctx0" brushRef="#br0" timeOffset="-113099.85">22536 11837 1792 0,'138'-123'13'0,"-138"123"15"0,0 20 16 0,0 22-38 0,0 8-6 0,0 5 0 0,0-3 1 0,0-9-1 0,0-4 1 0,0-13-1 0,4-8-1 0,3-9 1 15,3-8 0-15,-3-1-8 0,5-5-8 0,-3-24-2 0,3-11 15 0,1-4 1 0,-6-4-1 0,1 0 2 0,9 9 1 0,-6 12 0 0,3 14 0 0,-3 13 0 0,6 0 0 0,0 25 0 16,8 8 4-16,-6 8 7 16,-2-5-8-16,0-4 0 15,2-10-2-15,-6-4 0 16,2-8-1-16,-2-4 1 0,4-6-1 15,2 0-1 1,2-20 0-16,0-12-4 16,-9-6-5-16,-3-2 2 15,-5-3 0-15,-4 8 6 0,0 6 2 16,0 11 0-16,0 11 0 16,0 7 1-16,0 0 21 15,0 24 0-15,0 13-12 16,0 10-10-16,0-1 0 15,0-8 0-15,15-5 1 16,6-10-1-16,3-7-2 16,-3-8 2-16,4-5 0 15,-4-3-15-15,-10 0-35 16,-11-25-127-16</inkml:trace>
  <inkml:trace contextRef="#ctx0" brushRef="#br0" timeOffset="-112791.35">23021 11181 1764 0,'0'0'0'16,"0"0"-1"-16,0 0 1 0,0 0 2 0,0 0-1 0,0 0 1 0,138 64 6 0,-138-40-4 0,0-1-1 0,-4-6 0 0,-15-5-2 0,-2-5-1 16,1-7 2-16,3 0 1 0,5 0-1 0,5-19 0 0,7-7-1 0,0 0 0 0,0-2-1 15,0 11 0-15,15 6-3 16,-8 9-35-16,-1 2-537 15</inkml:trace>
  <inkml:trace contextRef="#ctx0" brushRef="#br0" timeOffset="-112136.12">23744 11474 1764 0,'0'0'1'0,"0"0"0"15,-28-105 13-15,7 72 10 16,0 9-21-16,-11 5 8 0,0 13 8 16,-10 6-8-1,1 2 3-15,5 30-2 0,3 15-9 16,9 7-2-16,20 10 0 16,4 4 0-16,0 6 0 15,21 6-1-15,11-4 1 16,0-3 0-16,-3-8-1 15,-5-11 0-15,-7-7 0 16,-13-12 0-16,0-11-3 16,-4-10-11-16,0-10-13 15,0-4-9-15,-8 0 6 16,-26-22 0-16,2-9-2 16,0-4 27-16,3-6 5 0,9-4 20 15,8 0 6-15,12-3 3 16,0-2 2-16,0 0-9 15,40 4-8-15,9 5-8 16,0 13-1-16,1 10-4 16,-7 12 0-16,-5 6-1 15,-6 16 0-15,-7 24 1 16,-8 13 2-16,-9 9-1 16,-8-2 3-16,0-4-2 15,0-8 2-15,0-13-2 16,3-10-2-16,15-11-1 15,2-11 0-15,9-3-7 0,3-15-31 16,-7-21-43-16</inkml:trace>
  <inkml:trace contextRef="#ctx0" brushRef="#br0" timeOffset="-111901.27">23780 11490 1841 0,'0'0'0'0,"0"0"-8"0,0 0 5 0,0 0-17 0,0 0-218 0</inkml:trace>
  <inkml:trace contextRef="#ctx0" brushRef="#br0" timeOffset="-110886.36">24279 11566 1819 0,'0'0'7'0,"0"0"-3"0,0 0 42 15,0 0-33-15,0 0-9 16,-205 123 1-16,194-73 4 15,11 2-5-15,0-6-2 16,11-8 0-16,35-10-1 16,7-9-2-16,7-12 1 0,7-7 0 15,3-3 0-15,-6-28-1 16,3-11-6-16,-14-8-5 16,-10-2-6-16,-5 1 0 15,-19 5 6-15,-13 6 9 16,-6 10 3-16,0 8 0 15,0 11 0-15,-21 11 5 16,-8 0 13-16,1 9 0 16,0 18-10-16,3 4-7 15,12 5 6-15,5 3-3 16,8-6-4-16,0-5 3 16,8-6-3-16,20-11 1 0,1-9-1 15,-1-2 0-15,2-13 0 16,-1-15-1-16,-10-3 1 15,-2-2-2-15,-6 5 0 16,-1 6 0-16,-3 10 2 16,-3 4 0-16,-4 6 0 15,4 2 2-15,5 0-1 16,3 10-1-16,5 11 0 16,-2-2 0-16,-2 2 2 15,4-6-2-15,-2-5 1 16,2-1-1-16,-2-9-1 15,3 0-1-15,-1-3-2 0,-6-18-7 16,-3-8-1 0,-8-4 2-16,0-5 6 0,0-1 1 15,0 5 3-15,0 7 1 16,0 10-1-16,0 7 2 16,0 10 10-16,0 0 6 15,0 8-7-15,0 19-9 16,0 6-2-16,0 1 1 15,0-5-1-15,0-4 0 16,5-8 0-16,-1-10 0 16,0-5 0-16,0-2 0 15,13-5-1-15,-2-22-1 16,6-9 1-16,3 2-2 0,-7 2 1 16,2 8 1-1,2 10-1-15,-8 6 2 0,-1 8 0 16,5 0 0-16,4 4 0 15,1 14-1-15,3 2 1 16,-4-4 1-16,0 1-1 16,-4-9 0-16,-2-1 1 15,6-7-2-15,0 0 0 16,-1-4-16-16,-4-20-13 16,-3-12-6-16,-6-7 2 15,-7-7 12-15,0-8 15 16,0-6 7-16,0-3 4 15,0-2 11-15,0 13 5 16,0 20-4-16,-3 22 6 0,3 14 13 16,0 22-5-16,0 30-17 15,0 24-11-15,0 8 7 16,11 4-6-16,10-10-1 16,3-3 0-16,1-11-1 15,4-9 0-15,-5-14-1 16,1-9 0-16,-1-15-8 15,-12-13-22-15,-3-4-62 16,-9-14-1048-16</inkml:trace>
  <inkml:trace contextRef="#ctx0" brushRef="#br0" timeOffset="-110658.36">25382 11418 1846 0,'0'0'0'0,"0"0"-12"0,0 0 11 0,0 0-27 0,0 0-778 0</inkml:trace>
  <inkml:trace contextRef="#ctx0" brushRef="#br0" timeOffset="-110455.95">18553 13944 1909 0,'382'-103'0'16,"155"-39"-51"-16,141-38 46 16,131-23 5-16,121-16 4 15,116-2 5 1,40 0 4-16,13 6-7 0,-28 9-6 16,-111 5-13-16,-160 15-112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04T05:12:24.2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2206 2117 1497 0,'0'0'245'0,"0"0"-243"0,0 0 5 0,0 0 34 0,0 0-27 0,0 0-10 16,0 0-3-16,0 27 1 0,0 6 6 0,0 7-3 0,0 9 0 0,0-1 1 0,-14-4-5 0,-6 2 1 0,4-6 0 0,-4-2-2 0,6-1 1 0,7-8-1 0,3 0 0 16,4-5 0-16,0-2-3 0,0-4-14 0,-4-5-21 0,4-4-104 15</inkml:trace>
  <inkml:trace contextRef="#ctx0" brushRef="#br0" timeOffset="824.12">2118 2202 1357 0,'0'0'222'0,"0"0"-213"0,0 0 61 16,0 0 4-16,0 0-58 0,0 0-1 0,0-63-3 0,0 57-5 0,14-4 2 0,1 2-4 0,6 0-2 0,3-3 1 0,1 6-1 0,3-4 2 16,1 0-2-16,3 3-1 0,6-2 0 0,2 4-2 0,-2 1 1 0,-2 3-1 0,2 0 0 15,-6 0 1-15,4 0-1 16,2 17 0-16,-6 9 1 16,-4 6 0-16,1 8-1 15,-8 2 2-15,-1 5-2 16,-4 1 0-16,-3-2 0 15,-6 0 0-15,-3-4 1 16,-4-4 0-16,0-4 0 16,0-6-1-16,-15 0 2 15,-23-2 0-15,-2 1-1 16,-9-5 0-16,-4-6 4 0,-10-2 0 16,3-8 1-16,-1-1-2 15,-1-5 1-15,14 0-1 16,3 0 0-16,13 0-2 15,3-5-1-15,8-8 0 16,8-2-1-16,13-7-24 16,0-1-39-16,0 1-584 15</inkml:trace>
  <inkml:trace contextRef="#ctx0" brushRef="#br0" timeOffset="1889.92">3153 2486 1635 0,'0'0'22'0,"0"0"29"0,0 0-3 0,0 0-28 0,0 0-10 0,0 0-2 0,0-98 5 0,0 92 1 0,-9 1-5 0,-3 2-2 0,-1 3 0 0,2 0 0 0,-6 0-4 0,5 0-2 16,-5 0 0-16,2 3-1 0,-6 14-1 0,4 3 0 0,2 2 1 0,2 2 0 0,1-2-1 0,8 3 0 15,-1-2 1-15,5-1 0 16,0-4 0-16,0-1 0 0,0-5-1 15,0-3 1-15,0-3-2 16,5-1-1-16,7-3-7 16,-1-2 1-16,10 0 2 15,4 0 5-15,3-8 0 16,6-10 1-16,-2 0-3 16,-3-5 1-16,-8 1-2 15,-2 0 3-15,-2 0 2 16,-4 4-2-16,-5 2 2 15,-5 6 1-15,-3 4 1 16,0 2 7-16,0 2-2 16,0 2-1-16,0 0 1 15,0 0-2-15,0 4-5 0,0 17-1 16,0 0 1-16,0 8 0 16,0-4 0-16,0 1 0 15,0-2 1-15,0-4-1 16,0-1 0-16,0-5 0 15,0-4 0-15,0-4 1 16,17-5-1-16,2-1-4 16,6 0-2-16,0 0 3 15,3-20 1-15,6-4 0 16,-2-3 2-16,1-10-2 16,-5 1 0-16,0-6 1 15,-7-4 1-15,0 3-1 0,-6-1 0 16,-5 0 1-1,1 4 1-15,-1 3-1 0,-3 7 0 16,-3 10 2 0,-4 6 2-16,4 5 0 0,-4 8 0 15,0 1 3-15,0 0-4 16,0 0 0-16,0 7 0 16,0 21-3-16,0 11 0 15,0 5 2-15,-15 7 1 16,-6 0 0-16,4 1-1 15,1-5 0-15,3-3-1 16,9-8 0-16,1-4 0 16,-1-6-1-16,4-8 0 15,0-4 0-15,0-4 0 16,0-6-1-16,11-3-5 0,18-1-7 16,3 0 2-16,2 0 1 15,2-15-22-15,-4-5-22 16,-3-6-385-16</inkml:trace>
  <inkml:trace contextRef="#ctx0" brushRef="#br0" timeOffset="2168.42">3479 2434 1522 0,'0'0'263'15,"0"0"-262"-15,0 0-1 0,0 0-1 0,0 0-2 0,0 0-2 0,229-34-32 0,-159 28-490 0</inkml:trace>
  <inkml:trace contextRef="#ctx0" brushRef="#br0" timeOffset="2622.88">4125 2471 1734 0,'0'0'12'0,"0"0"-9"0,0 0-1 15,0 0 7 1,0 0-6-16,4-108 0 0,-4 87 6 15,0 5 5-15,0 2-3 16,-4 6 0-16,-17 2 2 16,0 6 0-16,-3 0-4 15,-8 0-6-15,-1 14-3 16,1 10 1-16,2 4-1 16,11 4 0-16,9-1-1 15,3 0 1-15,3-5 0 0,4-3 0 16,0-4 0-1,0-3 0-15,0-6-2 0,17-4-3 16,2-4-8-16,6-2 7 16,3 0-4-16,1 0-2 15,8-12 0-15,-8-8-5 16,-1-1-5-16,1-4 4 16,-8 0 7-16,-1 0 8 15,-8 1 3-15,-8 4 0 16,-1 6 9-16,-3 4 10 15,0 6 1-15,0 2 1 16,0 2-6-16,0 0-10 16,0 8-4-16,0 16-1 0,0 5 0 15,0 2 0 1,0 3 0-16,0 1-1 0,0 0 1 16,-15 2-41-1,-6-4-293-15</inkml:trace>
  <inkml:trace contextRef="#ctx0" brushRef="#br0" timeOffset="3027.19">2164 2857 1714 0,'0'0'13'0,"0"0"-1"0,0 0 28 0,0 0-24 0,0 0-11 0,0 0-5 0,85 25 2 0,46-12 3 0,49-5 0 0,49-2-2 0,33-3-3 16,31-3 1-16,5 0-1 0,16-5-2 0,22-3-8 0,7 7-18 0,-12 1 11 15</inkml:trace>
  <inkml:trace contextRef="#ctx0" brushRef="#br0" timeOffset="192329.88">1669 3852 1601 0,'0'0'86'15,"0"0"-60"-15,0 0 28 0,0 0-21 0,0 0-19 0,0 0-5 0,0 0 3 0,0-14-3 0,0 16-4 0,0 21 0 0,0 6 0 0,0 7 1 0,-15 2-1 0,-6 0-2 0,1-1-2 0,8-1 0 0,-1-4-1 16,2-2 0-16,1-5 0 0,2-3 0 0,5-4-6 16,-1-1-23-16,4-11-15 15,-13-4-250-15</inkml:trace>
  <inkml:trace contextRef="#ctx0" brushRef="#br0" timeOffset="193138.3">2196 3529 1707 0,'0'0'3'15,"0"0"8"-15,0 0 35 16,0 0-27-16,0 0-10 16,-220-75-2-16,188 69 11 15,-6 4-8-15,-2 2-3 16,-1 0 5-16,1 0-3 16,-2 0-4-16,-3 8 2 15,1 11-5-15,-9 3-2 0,0 8 3 16,4 6-3-1,-10 6 1-15,6 8-1 16,0 4 2-16,-4 1-1 16,14 0 2-16,-3-1 1 0,14 1-2 15,7 1 0-15,4 0-2 16,8 1 0-16,6-4 1 16,7 0-1-16,0-6 1 15,0-3-1-15,20-4 0 16,5-9 0-16,3-1 0 15,12-7 1-15,10-5-1 16,6-4 0-16,7-6 1 16,1-7-1-16,10-1 0 15,8 0 0-15,9-12 0 16,-2-14 0-16,2-7-1 0,1-2 0 16,-6-7-2-1,-12-2 1-15,-12-2 0 0,-18-5 2 16,-16 1 0-16,-15-4 0 15,-13-6 0-15,0-4 1 16,0-6 0-16,-45-7-1 16,-8 1 1-16,-4 12-1 15,8 10 2-15,3 18-2 16,10 18 6-16,12 11-6 16,10 7 0-16,3 0-20 15,3 13-71-15,-1 21-826 16</inkml:trace>
  <inkml:trace contextRef="#ctx0" brushRef="#br0" timeOffset="193920.19">3405 3691 1148 0,'0'0'537'0,"0"0"-536"0,0 0 21 0,0 0 28 0,0 0-27 0,0 0-6 0,10-95 3 0,-10 88-3 0,-25 7 2 0,-4 0-1 16,-16 0-11-16,-4 0-6 0,-8 14 0 0,0 6-1 0,4 5 0 0,4 3 1 0,17 5 0 0,7 1 0 16,8-1-1-16,13-3 0 15,4-4-1-15,0-4 0 16,0-3 2-16,0-2-2 15,21-3 1-15,-2-2-1 16,2-4 1-16,7-4-1 16,6-4-1-16,6 0-3 15,5 0-7-15,-9 0-6 16,-7 0 8-16,-16 0-1 0,-9 0 6 16,-4 0 4-16,0 0 1 15,0 0 3-15,-21 4 14 16,-19 8-10-16,-9 3-4 15,0 2 1-15,3 5 1 16,1 4 0-16,5 1-4 16,8 0 3-16,7-1-1 15,12 1-3-15,9-1 1 16,4-2 0-16,0-4-2 16,0-4 1-16,25-4 0 15,7-6 0-15,10-5 1 16,3-1-2-16,12 0-5 0,0 0-24 15,0-9-14 1,-8-7-313-16</inkml:trace>
  <inkml:trace contextRef="#ctx0" brushRef="#br0" timeOffset="194733.5">3430 3964 1790 0,'0'0'2'0,"0"0"7"0,0 0 3 0,0 0-11 0,0 0-1 0,0 0-1 0,98-44 1 0,-69 44 0 0,-1 0-1 16,-11 6 1-16,-2 10-1 0,-9 9 1 0,-6 6 3 0,0 3-2 0,-21 2 1 0,-21-3-1 0,10-3 0 0,4-7-1 0,7-9 1 15,10-5-1-15,7-7 0 16,4-2 0-16,0 0 2 16,0 0 0-16,0-11 4 15,0-11-6-15,0-6 0 0,11-2-1 16,18-1 1-1,3-3 0-15,6 1 0 0,-2 3 0 16,5 2 0-16,-5 6-1 16,-7 6 1-16,-12 6 0 15,-13 8 0-15,-1 2 0 16,-3 0 0-16,0 0 1 16,0 14 2-16,-20 10 2 15,-16 9 6-15,0 2 1 16,1 0-2-16,11-5-4 15,12-1-4-15,12-2-1 16,0-5 0-16,0-5 0 16,12-2-1-16,16-7-1 15,14-4 1-15,3-4 1 0,16 0-1 16,0-8 0-16,1-13-2 16,-5-1-1-1,-4-1-2-15,-11-4 0 0,-10-1 1 16,-7 0 2-16,-10 2 2 15,-6 4 0-15,-5 2 0 16,-4 6 0-16,0 4 0 16,0 5 4-16,0 4 5 15,0 1-2-15,0 0-3 16,0 1-1-16,0 24-3 16,-4 11 0-16,-17 8 0 15,1 7 0-15,-5 9 1 16,0 4 1-16,5 8-1 0,4-3 0 15,-4-2-1-15,8-4 0 16,-5-9 0-16,0-8 0 16,6-7-2-16,-3-8-4 15,11-9-15-15,3-8-19 16,0-8-5-16,0-6-142 16</inkml:trace>
  <inkml:trace contextRef="#ctx0" brushRef="#br0" timeOffset="195046.45">4133 4009 1741 0,'0'0'3'0,"0"0"0"0,0 0 8 0,0 0 14 0,0 0-18 0,216-79-5 0,-163 79 0 0,-12 0-1 16,-5 2 0-16,-7 12 0 0,-12 7 0 0,-9 2 0 0,-8 5 1 0,0 0-1 0,-33-1 2 0,-16 1 2 0,-4-2 0 0,0-5-1 15,13-5-3-15,15-5 1 16,12-7-2-16,13-4-5 15,0 0-33-15,13-6-224 0</inkml:trace>
  <inkml:trace contextRef="#ctx0" brushRef="#br0" timeOffset="195345.73">4953 3632 1711 0,'0'0'43'0,"0"0"-41"0,0 0 36 16,0 0-5-16,0 0-22 16,0 0-9-16,0-3 1 15,0 36 1-15,0 11 1 0,-19 6 0 16,-5 8 0-16,-5-2 2 15,-1-2-5-15,1 0 0 16,5-4-2-16,5-1 1 16,2-3-1-16,5-5-13 15,3-2-25-15,9-8-34 16,0-12-497-16</inkml:trace>
  <inkml:trace contextRef="#ctx0" brushRef="#br0" timeOffset="196152.24">5182 4066 1704 0,'0'0'44'15,"0"0"-44"-15,0 0 20 16,0 0 8-16,0 0-17 15,29-116-3-15,-29 104 5 16,0 2 4-16,0 3-1 16,0 3-2-16,-15 4-5 0,-10 0 0 15,-3 0-7-15,-10 21 4 16,2 5-6 0,7 4 0-16,5 4 0 15,7-2 0-15,9 0 0 0,8-1 0 16,0-6 0-16,0-2 0 15,0-8 0-15,0-5-6 16,15-3 1-16,6-7-3 16,4 0 2-16,3 0-4 15,4-18 7-15,-1-8 0 16,1-6-2-16,-8 1 2 16,-3-1 1-16,-9 6 1 15,-1 4 1-15,-5 7 0 16,-6 4 1-16,4 5 3 15,-4 4 1-15,0 2 6 0,0 0-5 16,0 0-2-16,0 4-4 16,0 19-1-16,-4 5 1 15,-13 1 2-15,0 3-2 16,9-2 1-16,4-4-1 16,4-3 0-16,0-8 0 15,0-4 0-15,0-7-1 16,0-2 1-16,17-2-2 15,6 0-1-15,11-2-8 16,-2-20 7-16,4-4-7 16,-1-6 5-16,-3-3 3 0,-4 2 0 15,-3-2 0 1,-4 3 2-16,-10 3-1 16,-3 4 2-16,1 4-1 0,-9 10 0 15,0 3 1-15,0 6 4 16,0 2 1-16,0 0 6 15,0 0-3-15,0 14-6 16,-25 14-2-16,1 5 0 16,3 3 0-16,0-2 1 15,10-2 1-15,3-2 0 16,2-6-1-16,6-5-1 16,0-6 0-16,0-4 0 15,18-6-3-15,10-3-13 16,8 0-17-16,2 0-34 0,-10-10-801 15</inkml:trace>
  <inkml:trace contextRef="#ctx0" brushRef="#br0" timeOffset="196502.28">5596 3529 1702 0,'0'0'0'0,"0"0"0"0,0 0 5 0,0 0 0 0,0 0-2 16,0 0 1-16,92 16 3 0,-92 6 0 0,0 0 2 0,-11-2-4 0,-21-3-4 0,-2-2 2 0,1-5-3 0,1-6 2 0,8-4 7 16,3 0-1-16,9-2-1 0,3-12 1 15,9 1-2-15,0-4-6 16,9 3-3-16,31 3 1 16,2 0-17-16,3 11-25 15,-9 0-146-15</inkml:trace>
  <inkml:trace contextRef="#ctx0" brushRef="#br0" timeOffset="197060.18">5787 3957 1757 0,'0'0'12'0,"0"0"-5"16,0 0 23-16,0 0-20 15,0 0-8-15,0 0-1 16,0 21-1-16,0 10 1 15,-15 2 2-15,-6-1-2 0,0-2 1 16,10-3-2-16,-3-10 0 16,11-4 0-16,-1-7 0 15,4-6-1-15,0 0 1 16,0 0-2-16,0 0-1 16,0-10 3-16,0-12-2 15,21-9 2-15,7-3 0 16,4-2-1-16,1 0 1 15,8 1 0-15,3 2-2 0,1 6 2 16,1 8 0-16,-10 5 1 16,-8 8 0-16,-7 6-1 15,-4 0 1-15,-9 7 0 16,-8 20 0-16,0 5 0 16,0 4 2-16,0-1-2 15,-21-2 1-15,0-3-2 16,10-6 1-16,7-5-1 15,4-5-1-15,0-4 1 16,0-4-7-16,0-4-39 16,0-2-120-16</inkml:trace>
  <inkml:trace contextRef="#ctx0" brushRef="#br0" timeOffset="197584.8">7568 3876 1692 0,'0'0'61'0,"0"0"-60"0,8-109 21 0,-8 84 2 0,-4 9-12 0,-28 6-2 0,-14 10 3 16,-11 0-1-16,-7 5-10 0,-2 17-1 0,13 2 0 0,17 1 0 0,18-3-1 0,18 4-2 0,0 1 1 0,14 0 0 0,29-1 1 16,14-4-3-16,6-1 0 15,-10 0-4-15,-10-1 0 0,-12 0 0 16,-20 0 5 0,-11-1-4-16,0-1 4 0,-11-3 2 15,-27-1 1-15,-12-1 2 16,-3-5 0-16,10-4 3 15,-3-4 2-15,14 0-2 16,11 0 1-16,8-17-4 16,13-3-3-16,0-1-15 15,0-3-19-15,46 3-68 16</inkml:trace>
  <inkml:trace contextRef="#ctx0" brushRef="#br0" timeOffset="197726.07">7568 3876 1778 0</inkml:trace>
  <inkml:trace contextRef="#ctx0" brushRef="#br0" timeOffset="198192.39">7568 3876 1778 0,'273'66'14'0,"-281"-68"-3"0,1 2 31 0,-1 0-18 0,-5 10-15 0,-4 16-8 0,-2 7 9 15,6-1-1-15,5-3-6 16,8-3 0-16,0-5-1 16,0-6-2-16,0-5 0 15,17-4 0-15,15-3 0 16,1-3-4-16,8 0-6 0,3-12-3 16,5-13 1-16,-7-1 0 15,-14-3 3-15,-3-2 6 16,-14 4 0-16,-1 0 3 15,-7 7 0-15,1 4 0 16,-4 6 0-16,0 6 4 16,0 4 4-16,0 0-2 15,0 0-4-15,0 26-2 16,0 12 0-16,0 11 3 16,0 5 2-16,-4 9-1 15,-30 8 0-15,-2 7-4 16,0 1 2-16,-9-2-2 0,13-8 1 15,-2-11-1-15,9-14 0 16,14-13 1 0,-6-8-1-16,9-13 1 0,0-4 5 15,-1-6 0-15,1 0 8 16,1-2-3-16,-7-20-7 16,-1-6-1-16,2-9-2 15,13-4-1-15,0-7 0 16,0-4 0-16,42 3 0 15,15 4-2-15,3 5-6 16,7 11-6-16,-3 3-9 16,-5 2-28-16,-6 2-48 15</inkml:trace>
  <inkml:trace contextRef="#ctx0" brushRef="#br0" timeOffset="198856.75">8500 3938 1479 0,'0'0'308'0,"0"0"-305"0,0 0-1 0,0 0 23 0,0 0-20 15,0 0 3-15,0 94 0 0,-17-52-3 0,-4-2-1 0,-3-3-3 0,9-7 0 0,-2-8-1 0,5-8 0 0,7-10 0 0,5-2 0 0,0-2-2 16,0 0-1-16,0-16-5 16,0-10-4-16,0-7 9 15,0 2-1-15,5-5 4 16,7 1 0-16,5 3 0 15,-2 4 2-15,6 6-2 16,3 8 1-16,1 8 0 16,3 6-1-16,-7 0 0 15,4 0 0-15,-6 10 0 16,-6 14 1-16,-2 5 0 0,-11-2 0 16,0 2 2-16,0-8-2 15,0-1-1-15,0-3 0 16,0-6 0-16,0-4 0 15,-7-5 0-15,3-2-1 16,-4 0 1-16,3 0 0 16,5-17-3-16,0-4-1 15,0-5 4-15,0-5-1 16,24-1-1-16,18 4 2 16,7 2 0-16,-3 4 0 15,-6 10 0-15,-8 6-1 16,-4 6 1-16,-7 0 0 15,-4 4-1-15,-5 16 1 0,-9 6 1 16,-3 5 3-16,0 2-1 16,0-1 0-16,-15 5-2 15,-13-3 0-15,-1-3-1 16,1-1 0-16,3-7-19 16,8-8-122-16</inkml:trace>
  <inkml:trace contextRef="#ctx0" brushRef="#br0" timeOffset="199354.55">9207 3966 1701 0,'0'0'11'0,"0"0"26"0,0 0 22 0,0 0-28 0,0 0-10 0,0 0-6 0,0-16-9 0,0 36-5 0,0 14 2 0,-9 15 2 0,-3 7 1 0,-12 12 2 0,-5 0-5 0,1 2-1 16,-1-6-2-16,5-8 1 0,-1-9-1 16,4-9 0-16,4-8-2 15,6-10-4-15,7-6-16 0,-2-6-30 16,6-8-26-16,0 0-638 16</inkml:trace>
  <inkml:trace contextRef="#ctx0" brushRef="#br0" timeOffset="199636.82">9105 4024 1791 0,'0'0'1'0,"0"0"14"16,0 0 17-16,0 0-19 15,212-110-9-15,-163 105-1 16,-5 2 0-16,-10 3-2 15,-11 0 1-15,-6 18-1 0,-10 6-1 16,-7 2 1-16,0 4-1 16,0 3 0-16,-32-4 0 15,-4 0-1-15,4-6-2 16,-2-2-1-16,5-7-6 16,9-4-15-16,12-6-19 15,8-4-219-15</inkml:trace>
  <inkml:trace contextRef="#ctx0" brushRef="#br0" timeOffset="199917.24">9918 3635 1766 0,'0'0'18'0,"0"0"-11"0,0 0 30 16,0 0-14-16,0 0-18 15,0 0-2-15,-38 131 7 16,6-76-1-16,-1 2-5 16,-1-3-2-16,6-6-2 15,-1-5 1-15,9-7-1 16,4-4-2-16,3-6-22 0,6-4-33 15,-1-10-79-15</inkml:trace>
  <inkml:trace contextRef="#ctx0" brushRef="#br0" timeOffset="200404.03">9628 3950 1792 0,'0'0'21'16,"0"0"-21"-16,0 0 2 16,0 0 6-16,0 0-7 15,0 0 0-15,273-87-1 16,-213 74 0-16,-7 3 0 0,-7 2 0 16,-18 5 0-16,-11 3 0 15,-9 0-2-15,-8 0-5 16,0 15-3-16,0 8 7 15,-11 13 2-15,-24 3 0 16,-4 1 1-16,6 2 1 16,9-6 3-16,3-4 2 15,13-7 0-15,8-10-1 16,0-5-3-16,0-6-1 16,23-4 0-16,23 0 0 15,7-7 1-15,-4-15-1 16,4 0-2-16,-8-5 1 15,-9 1 0-15,-7-2 0 0,-12 0 0 16,-10-1 0-16,-7 2 0 16,0 6 0-16,0 4 2 15,-3 7 3-15,-30 8 11 16,5 2-2-16,-6 0-8 16,11 0-6-16,-7 12 0 15,11 9-2-15,2 0-16 16,13 4-24-16,4-6-99 15</inkml:trace>
  <inkml:trace contextRef="#ctx0" brushRef="#br0" timeOffset="201328.58">10799 3930 1817 0,'0'0'7'0,"0"0"-4"0,0 0 33 0,0 0-23 0,0 0-12 0,0 0 1 0,-40 88 3 0,15-55-2 15,1-2-1-15,3-3-1 0,0-6-1 0,10-3 0 0,1-7-1 0,6-8 1 0,4-4-7 0,0 0-3 0,0 0 0 0,0-3 7 0,0-13-2 16,0-8 1-16,0-2 4 16,0-2 0-16,0-1 0 15,0-3 0-15,0-1 2 16,17 5-1-16,8 8-1 15,4 6 0-15,-9 4 0 0,5 9 0 16,-6 1 0 0,-2 0-1-16,0 7-1 0,-6 15 1 15,-7 3 0 1,-4 2 1-16,0 2 0 0,0-5 1 16,0-1-1-16,0-9 0 15,-4 0-2-15,1-7-5 16,3-6-2-16,0 1-3 15,0-2 2-15,0 0 9 16,0-2-1-16,0-16 1 16,11-6-3-16,31-7 3 15,3-6 0-15,8-1 0 16,4 3 1-16,0 4 0 16,-4 5 0-16,-8 8 1 15,-12 8-1-15,-12 8 1 16,-10 2 1-16,-11 6 1 15,0 22 2-15,0 10 0 0,-29 4-4 16,-7 0 4-16,8-1-1 16,0-10 0-16,18-8-1 15,10-8-3-15,0-9 0 16,0-3 0-16,17-3 1 16,29 0-1-16,7-20 5 15,4-8-3-15,-1-5-2 16,-6-3 0-16,-5-2 0 15,-9 5 0-15,-11 4 0 16,-14 8 0-16,-11 8 0 16,0 9 1-16,0 4 2 15,-23 0-2-15,-11 17-1 0,6 6 0 16,3 4 0-16,14-2 0 16,7 0 0-16,4-2-1 15,0-2 0-15,0-2 0 16,8 3 1-16,-5 3 0 15,-3 0 0-15,0 4 3 16,-20 5 5-16,-45 3-1 16,-30 10-7-16,-22 3-1 15,-31-3-130-15</inkml:trace>
  <inkml:trace contextRef="#ctx0" brushRef="#br0" timeOffset="202304.95">1143 5786 1468 0,'0'0'186'0,"0"0"-167"0,0 0 24 0,0 0-7 0,0 0-24 0,0 0 6 0,-21-104-7 0,55 90-5 0,-2 3-1 0,8 7 0 0,-2 4 0 0,-2 0-3 15,-4 10 0-15,-2 18-2 0,-15 6 1 0,-11 10 0 0,-4 2 0 0,-7 2-1 16,-39 0-1-16,-22-7 1 16,-2-8-1-16,4-4-3 15,5-11 3-15,29-8 1 16,3-6-3-16,12-4 3 0,6 0-4 15,-2-18-3-15,5-8-1 16,8-3 2-16,0 3 4 16,0 2 2-16,0 6-1 15,8 8 1-15,5 6 0 16,-2 4 1-16,10 0 4 16,4 8-2-16,3 10-2 15,8 4 1-15,2-2-1 16,-6 0 0-16,-3-2-1 15,-8 2 2-15,7-3-2 16,4-5-9-16,17-6-84 16</inkml:trace>
  <inkml:trace contextRef="#ctx0" brushRef="#br0" timeOffset="202732.99">2029 5257 1724 0,'0'0'66'0,"0"0"-64"0,-261-78 14 15,147 75 9-15,-13 3-4 16,-28 19-14-16,-14 35 1 16,-5 23-1-16,5 13-4 15,31 14 1-15,28 3 1 16,32 1-4-16,33 2 0 15,30-2-1-15,15-5 0 0,19-11 0 16,58-16 1-16,35-16-1 16,30-20-1-16,21-16-11 15,34-22-7-15,-2-2-5 16,3-39 7-16,-7-19 9 16,-28-17 0-1,-15-10 5-15,-31-6 3 0,-35-4 0 16,-37-1 1-16,-45-2 14 0,0-2 5 15,-70-3 10 1,-36 13-5-16,-25 16-9 16,-15 28 2-16,-13 25-7 15,0 21-9-15,-10 0-2 0,23 21-3 16,23 15-36 0,25 0-145-16</inkml:trace>
  <inkml:trace contextRef="#ctx0" brushRef="#br0" timeOffset="-206808.3">3581 5492 1408 0,'0'0'232'0,"0"0"-222"0,0 0 2 0,0 0 39 0,0 0-22 0,0 0-13 0,0 0 1 0,0-33-1 16,0 30-3-16,0 3-3 0,0 0-1 0,0 0-2 0,0 0-2 0,0 0-3 0,0 22-2 0,-11 6 0 0,-2 8 0 0,-3 0 1 0,-1 0 0 16,0 0 0-16,6 0 0 0,-2 5 0 15,-2 3 0-15,1 0 0 16,-1 4 0-16,2-4 0 16,-2 1 1-16,1-9 0 0,3-7-1 15,2-7-1-15,5-7 1 16,0-5-1-16,4-5 0 15,0-2 0-15,0-3-6 16,-4 0-17-16,-9 0-12 16,-6-18-349-16</inkml:trace>
  <inkml:trace contextRef="#ctx0" brushRef="#br0" timeOffset="-206325.81">3197 5440 1700 0,'0'0'21'0,"0"0"-12"0,0 0 44 0,0 0-34 0,0 0-10 0,0 0-5 0,-19-23 1 0,19 22-3 0,0-4-1 0,0 4-1 0,19-6 0 16,19 0 0-16,7-3 0 0,2-3 0 0,12 4 0 0,-2-1 0 0,4-2 0 0,-5 4 0 15,-3 2-1-15,-3 0 0 16,-5 6-2-16,-5 0-9 15,-2 0-16-15,-10 0-47 0,-11 14-317 16</inkml:trace>
  <inkml:trace contextRef="#ctx0" brushRef="#br0" timeOffset="-205234.1">3704 5945 1734 0,'0'0'6'16,"0"0"0"-16,0 0 9 16,0 0-7-16,0 0-8 15,0 0-1-15,21-10-1 16,2-2 2-16,7 0 2 15,6-6-2-15,0-3 1 16,6-2 0-16,-6-3 0 0,-2 0-1 16,-5 0 0-1,-14 3 0-15,2 2 1 0,-13 3 1 16,-1 1-1-16,-3 6 0 16,0 1 3-16,0 3 1 15,0 2-1-15,0 0-1 16,0 1 0-16,-7 4 1 15,-6 0 3-15,-3 0-2 16,-4 0 1-16,-5 0-6 16,-7 4 0-16,7 10 0 15,-3 3 1-15,3 1-1 16,8 1 1-16,2 6 0 0,2-3 1 16,5 0-1-1,8 0-1-15,0 0 1 0,0 0-1 16,0 0 0-16,0-2 0 15,11-2 1-15,6-4-1 16,-5-2 0-16,5-6 0 16,-4-2 0-16,2-2 0 15,6-2 1-15,4 0 0 16,3 0-1-16,4-3 1 16,10-14-1-16,2-5 1 15,5-2-1-15,0-4 0 16,-3-4 0-16,-7 0-1 15,3-2 1-15,-6-2-1 0,-6 6 1 16,-7 1-2 0,-13 6 1-16,-10 2 0 0,0 6 1 15,0 4 1-15,0 4 0 16,-4 2 1-16,-13 3 0 16,-8 2 1-16,4 0-2 15,0 0-1-15,6 0-1 16,-6 13 1-16,4 0 0 15,10 4-2-15,3-3 1 16,4 4 1-16,0 0-1 16,0-3 0-16,17 4 1 15,11-1-1-15,5 0 1 16,3 2-1-16,-8-1-1 16,-3 4-1-16,-4-1-1 0,-14 2-1 15,3-1 3-15,-7-4 0 16,-3-3 2-16,0-4-1 15,0-1 1-15,-17-2 1 16,-15-1 0-16,-4 0-1 16,-9-3 0-16,3-1 2 15,2-4-2-15,2 0 0 16,10 0 0-16,9 0 0 16,6-13-1-16,13-9-13 15,0-2-75-15,0-6-810 16</inkml:trace>
  <inkml:trace contextRef="#ctx0" brushRef="#br0" timeOffset="-204784.33">4966 5304 1688 0,'0'0'16'0,"0"0"-11"0,0 0 44 0,0 0-39 0,0 0-8 0,0 0-1 0,-60 100 3 0,47-62 0 0,1 2-2 16,-5 4 5-16,-8 0-2 0,5-1-1 0,-1 1 2 0,2 2-3 0,6-7 1 0,13 3-2 15,0-7-1-15,0-7-1 0,0-3 1 16,0-6-1-16,0-3 0 15,0-6 0-15,13 1 0 16,2-5 0-16,6-5 0 16,7-1-7-16,10 0-4 0,6-1-2 15,1-20-55 1,-9-3-461-16</inkml:trace>
  <inkml:trace contextRef="#ctx0" brushRef="#br0" timeOffset="-204572.25">4667 5675 1785 0,'0'0'18'16,"0"0"-18"-16,0 0-4 0,0 0 4 15,0 0 6-15,258-7-6 16,-143-13-3-16,-9-1-85 15</inkml:trace>
  <inkml:trace contextRef="#ctx0" brushRef="#br0" timeOffset="-183007.3">735 7578 1377 0,'0'0'6'0,"0"0"1"0,0 0 143 0,0 0-97 0,0 0 14 0,0 0-27 0,0 0-21 15,-83-46 4-15,83 39-1 0,-4 1-5 0,4-2-4 0,0-4-9 0,0-2 2 0,13-2-4 0,23-1-2 0,6-2 3 16,2 3-3-16,-7 4 0 16,-4 4 0-16,-1 4 0 15,2 4 0-15,-6 0 0 16,5 0-1-16,-9 12 1 15,-9 8-1-15,2 8 1 0,-13 4 0 16,-4 5 0 0,0-2 0-16,0 0 0 0,-7-3 0 15,-14-4 0-15,-4-8 0 16,4-6 0-16,2-4 0 16,2-6 0-16,0-1 0 15,10-3 0-15,-1 0 0 16,4 0 0-16,4-7 0 15,0-3-2-15,0 2 1 16,8 2-1-16,17-3 2 16,7 6-1-16,0 3 1 15,2 0-1-15,-5 0 1 16,-1 0-1-16,-7 16 1 16,-10 7 0-16,-11 2 0 15,0 5 0-15,0-2 0 0,-28-2 0 16,-1-2 0-16,-3-2 0 15,-6-6 0-15,2-5 1 16,-2-6 1-16,6-3-2 16,0-2 2-16,3 0-1 15,-3 0 0-15,2-10 1 16,2-8-2-16,9-1-6 16,2-8-46-16,5-1-271 15</inkml:trace>
  <inkml:trace contextRef="#ctx0" brushRef="#br0" timeOffset="-182309.04">1376 7086 1704 0,'0'0'7'0,"0"0"-3"0,0 0 28 0,-209-64-8 0,156 58-14 0,8 4 2 0,-8 2-7 0,-8 0 0 0,-13 2-3 0,-11 18-2 0,-10 8 1 0,2 5 0 16,2 2 0-16,10 4 4 0,3-1-3 0,14 4 0 0,14 4-1 0,9 4 1 0,16 2-1 15,10 6 3-15,11-4-1 16,4 1-2-16,0-5 0 16,0-3 1-16,32 1-1 15,8-5 0-15,2 0 0 16,-2-6 0-16,-2-1 0 15,-2-2-1-15,1-3 0 16,3-5 0-16,6-5 0 16,-5-4 1-16,7-3-1 0,1-6 2 15,14-8-2-15,9 0 0 16,11-2 1-16,14-16 2 16,-3-8-3-16,16-2-1 15,-11-2-1-15,-14-2-1 16,-7-4-1-16,-29-2 3 15,-17-1 0-15,-11-1 1 16,-17-4 1-16,-4-2-1 16,0-4 2-16,-8 1 1 15,-33 3 4-15,-9 1 3 16,-7 4-4-16,-13 2 1 16,6 2-2-16,-10 1 3 15,6 4-1-15,19 3-6 16,7 4-1-16,13 9 1 15,12 7-1-15,6 6 0 0,-2 3 0 16,-6 0-3-16,-19 6-37 16,-23 14-100-16</inkml:trace>
  <inkml:trace contextRef="#ctx0" brushRef="#br0" timeOffset="-181010.24">3051 7192 1663 0,'0'0'9'0,"0"0"-9"0,0 0 8 0,0 0 31 0,0 0-15 0,0 0-23 0,0 0-1 0,-46 26 0 0,39 19 0 0,-10 9 5 0,1 10 4 0,-4 8 5 0,-1 4-11 0,4-1 0 16,2-5 0-16,-2-8-2 0,9-8-1 15,4-10 1-15,4-11-1 16,0-12 1-16,0-10-1 16,0-10 0-16,0-1 2 15,0 0 3-15,0-9-1 16,0-18-4-16,4-9 0 15,7-4-1-15,6 1 0 16,0 1-1-16,6 7 0 16,-6 8 0-16,4 6 2 0,-10 5 4 15,6 3-2-15,-5 6-1 16,9 3-1-16,7 0 0 16,1 0 1-16,5 3 1 15,-2 18-1-15,-4 7-1 16,-3 4 0-16,-4 4 0 15,-10 0 1-15,-3 0-1 16,-8-3 0-16,0-6 2 16,5-7-2-16,-5-5 0 15,4-10 0-15,0-3 0 16,0-2 0-16,3 0 0 16,3-25 0-16,-6-11 0 15,3-13 0-15,-3-4 0 0,0-10 0 16,1-3 0-1,7 1-2-15,5 7 2 0,-2 8 0 16,6 10 0-16,-4 9-1 16,-2 10 1-16,-2 10-1 15,-1 11-2-15,9 0-30 16,3 15-37-16,1 19-6 16,-4 6-885-16</inkml:trace>
  <inkml:trace contextRef="#ctx0" brushRef="#br0" timeOffset="-180468.27">3843 7699 1698 0,'0'0'4'0,"0"0"-4"0,0 0 18 0,0 0 32 15,-99-111-39-15,80 97-1 0,2 6-1 0,-4 3 6 0,4 5-7 0,-11 0-5 0,-4 0-3 0,-4 21-1 0,3 8 0 0,3 9 1 16,11-1-1-16,10 1 1 0,9-2-1 0,0-6 1 0,0-6 0 0,9-6 0 0,16-6-2 0,3-6 2 16,-3-3-4-16,3-3-8 15,5 0 0-15,-1-23 8 16,0-3-4-16,-7-4 2 16,-12 0 4-16,-6-1 0 15,-7 4 1-15,0 4 1 16,0 6 1-16,0 4 1 15,0 6 9-15,0 3-2 0,0 1 6 16,0 3-7 0,0 0-7-16,0 0-1 0,0 14-5 15,0 9 5-15,0 5 0 16,0-2 0-16,0-2 0 16,8-1-1-16,5 0 1 15,4-3 0-15,-1 0 0 16,-3-2-7-16,2-6-43 15,-2-4-202-15</inkml:trace>
  <inkml:trace contextRef="#ctx0" brushRef="#br0" timeOffset="-180145.83">3843 7699 1773 0</inkml:trace>
  <inkml:trace contextRef="#ctx0" brushRef="#br0" timeOffset="-180066.94">3843 7699 1773 0,'191'-152'8'0,"-191"151"-8"0,0 1 5 0,0 0-2 0,0 0-3 0,34 7 0 0,-2 7 0 0,-3 5 0 0,-1 1 0 0,-11 6 0 0,-5-1 0 0,-12 6 0 0,0-3-1 0,0 0-2 0,-4-6-11 0,-17-4 5 0,-4-8 5 0,10-7 4 15,6-3 0-15,-3 0 3 0,9-9-1 0,3-13 1 0,0-8 1 0,0-2-3 0,0-2 0 0,32 2-1 16,0 4 0-16,10 6-1 15,-2 3-1-15,-3 7-21 16,-4 5-88-16</inkml:trace>
  <inkml:trace contextRef="#ctx0" brushRef="#br0" timeOffset="-179292.37">4591 7556 1784 0,'0'0'4'0,"0"0"-3"16,0 0 2-16,0 0-3 16,0 0 0-16,0 0 1 0,-13 122-1 15,13-94 0-15,0-4 0 16,0-4 0-16,0-9 0 16,0 0 0-16,0-9-1 15,0-2-2-15,0 0 1 16,0 0 0-16,0-2 0 15,0-16-5-15,0-4 6 16,0-4 1-16,0-2 0 16,0 0 1-16,21 4 2 15,7 2-3-15,1 6 0 16,-1 3 0-16,-3 5 0 16,-4 7 2-16,-1 1 1 15,-4 0-3-15,4 0 1 0,-3 13-1 16,-9 8 3-16,-4 7-2 15,0 1 0-15,-4 8 1 16,0-5-1-16,0-4-1 16,0-4 0-16,0-5 0 15,0-8 0-15,9-5-1 16,6-6 1-16,6 0-2 16,8 0 0-16,7-15 0 15,-2-10-3-15,-2 0-7 16,-8-8 6-16,-3 3 4 15,-6 0 2-15,-1 6-1 16,-10 5 1-16,-4 8 1 0,0 6 17 16,0 4-4-16,0 1 3 15,0 0-5-15,0 8-10 16,0 16-2-16,-8 4 0 16,-5 2 1-16,9 0 0 15,4-3 0-15,0-4-1 16,0-1 1-16,0-6-1 15,0-6 0-15,11-4-1 16,10-4-5-16,4-2-21 16,-1 0-48-16,-3-18-770 15</inkml:trace>
  <inkml:trace contextRef="#ctx0" brushRef="#br0" timeOffset="-178968.28">5076 7191 1793 0,'0'0'0'0,"0"0"-4"0,0 0 4 0,0 0 3 0,0 0-3 0,0 0-1 0,82 12 0 0,-78 3 1 0,-4 2 0 0,0 1 1 0,-19-4 1 0,-12-2-1 0,3-5-1 0,9-2 1 15,2-5-1-15,6 0 0 0,1 0 4 16,2 0-2-16,8-12-2 0,0 0-6 16,0 0 2-16,0 4-1 15,0 3-12-15,0 5-5 16,12 0-32-16,5 5-284 15</inkml:trace>
  <inkml:trace contextRef="#ctx0" brushRef="#br0" timeOffset="-178483.29">5349 7574 1766 0,'0'0'9'0,"0"0"-9"16,0 0 0-16,0 0 2 15,0 0 2-15,-4 104-3 16,4-72 1-16,0 1-2 15,0-8 1-15,0 0 0 16,-3-8-1-16,-1-7 0 16,4-3 0-16,0-7 0 15,0 0 3-15,0-7 1 0,0-16-3 16,0-8-1-16,0-5 0 16,7-2-1-16,10 0 1 15,4 0 0-15,4 5 0 16,3 7 2-16,-3 4-1 15,0 9 2-15,-6 7 3 16,5 6-6-16,-3 0 2 16,0 8-1-16,-4 15 0 15,-6 9-1-15,-7 2 1 16,-4 5 0-16,0 1-1 16,-4-2 0-16,-20 0 0 0,3-3-6 15,2-8-25 1,9-8-133-16</inkml:trace>
  <inkml:trace contextRef="#ctx0" brushRef="#br0" timeOffset="-177880">6045 7563 1770 0,'0'0'11'0,"0"0"-11"0,0 0 30 0,0 0 0 0,0 0-14 0,3-104 1 0,-27 102 2 0,-5 2-14 0,-10 2-4 0,-3 24-1 0,0 6 0 0,14 7 0 0,3 2 0 0,18 0 0 16,3-5 0-16,4-6-1 0,0-6 1 0,0-8 0 16,0-7 0-16,17-6-3 15,11-3-9-15,8 0-9 16,0-16 12-16,-2-8 1 0,-1-4 2 16,-9 1 2-16,1 8 3 15,-10 5 1-15,-6 4 0 16,-5 8 5-16,0 2 5 15,-4 2 5-15,0 32-12 16,0 18-1-16,0 18 5 16,0 16-4-16,-4 7 0 15,-20 3-2-15,-1-4-1 16,-3-9 1-16,3-11 0 16,-4-17 1-16,5-7 1 15,-1-13 0-15,1-12-1 16,3-6-1-16,2-15 2 15,-2-2 0-15,4-13 3 16,2-24 0-16,1-11-2 0,14-14-3 16,0-7 0-16,21 3 0 15,29-2-2-15,6 10 0 16,1 8 0-16,0 8-4 16,-11 4-23-16,-18 7-57 15</inkml:trace>
  <inkml:trace contextRef="#ctx0" brushRef="#br0" timeOffset="-151624.16">1146 9188 1668 0,'0'0'24'0,"0"0"-21"0,0 0 21 0,0 0 28 0,0 0-24 16,0 0-19-16,0 0 1 0,-3-37-2 0,-5 48 1 0,-5 19-8 0,-2 10-1 0,-6 10 0 0,0 2 1 0,6-1-1 15,-6-1 0-15,4-4 0 0,-8-6 0 0,1-4 0 0,8-8 0 0,-1-10 0 0,6-6 1 0,5-8-1 16,-1-4 0-16,3 0 2 15,-4 0-2-15,-1-6-2 16,-2-8 1-16,3-4-1 16,2 2 2-16,2 2-2 15,4 0 2-15,0 6 0 16,0 3 0-16,0 0 0 16,0 5 0-16,0 0 0 15,21 0 0-15,4 0 0 16,11 0 0-16,6 0 0 15,-6 0 0-15,9 0 0 16,-13 0 0-16,1 2 0 16,-9-2-1-16,-3 0 1 0,-4 0 0 15,-6 3-2-15,10-2-5 16,0 0-11 0,4 2-19-16,-1-3-44 0,-16 0-766 15</inkml:trace>
  <inkml:trace contextRef="#ctx0" brushRef="#br0" timeOffset="-151404.34">1355 9413 1695 0,'0'0'38'0,"0"0"-34"15,0 0 44-15,0 0-22 16,0 0-21-16,0 0-1 15,-138 55 3-15,117-29-1 0,17 6-2 16,0 1-4-16,0-1 1 16,0 3 0-16,-5-2-1 15,5-5-5-15,4-6-30 16,0-6-306-16</inkml:trace>
  <inkml:trace contextRef="#ctx0" brushRef="#br0" timeOffset="-150699.22">1641 8931 1662 0,'0'0'0'15,"0"0"8"-15,0 0 22 16,0 0 14-16,-191-107-22 16,138 98 2-16,-4 7-11 15,-17 2 9-15,-12 0-11 0,-8 11-7 16,-5 12-1-16,10 9-2 15,-2 8 0-15,10 7 1 16,7 3-1-16,9 2 1 16,12 8 1-16,8 4 0 15,5 4-2-15,2 4 2 16,14 0-1-16,8 0 3 16,7-1-5-16,9 1 2 15,0-2-2-15,6-2 1 16,26-6-1-16,8-5 0 15,9-9 2-15,8-4-2 16,9-8 0-16,8-10 0 16,7-6 0-16,18-10 0 0,1-10 0 15,12 0 0-15,19-16-1 16,-6-14-1 0,6-6-2-16,-16-4 2 0,-26-8 1 15,-11 0 0-15,-12-7 1 16,-16 1 0-16,-14 0 1 15,-12-1-1-15,-12-4 1 16,-12 1 5-16,0-5 0 16,-4-3 2-16,-28 0-2 15,-4-2 0-15,-10 2-1 16,4 4-2-16,-1 2-1 16,-6 7 0-16,7 9 0 15,6 10-1-15,8 10 0 16,10 10-1-16,1 6 0 0,10 5 0 15,3 3-6-15,0 0-32 16,0 9-92-16</inkml:trace>
  <inkml:trace contextRef="#ctx0" brushRef="#br0" timeOffset="-148622.16">2829 9154 1647 0,'0'0'98'0,"0"0"-93"0,0 0-5 0,0 0 35 0,0 0-18 0,-11 120-6 0,3-72-2 16,2 2 2-16,3 0 0 0,-5-4-5 0,4-2-4 0,4-5 0 0,-4-5 0 0,4-8-2 0,0-8 1 0,0-6-1 0,0-8 0 0,0-2 1 15,0-2-1-15,0 0 0 16,0-2 0-16,0-18 0 16,12-8 0-16,1-10-1 0,-5-4 1 15,-1-4-2 1,7-8 1-16,-3-5-2 0,-2-3-5 15,3 0 4-15,-8 8-3 16,-4 4 5-16,0 10 2 16,0 10-1-16,0 5 2 15,0 11-1-15,3 6 0 16,1 7 1-16,2 1 0 16,5 0-1-16,10 6 0 15,7 19 0-15,8 14 2 16,-1 7 1-16,-3 4 0 15,-8 4 2-15,-3-2-1 0,-6 1-2 16,-1-8 0 0,-7-5-2-16,-3-8 1 0,0-10-1 15,0-8 0-15,-4-5 0 16,5-9 0 0,-5 0-1-16,4 0 1 0,0-12-1 15,3-17 0-15,1-11-2 16,5-6 3-16,-1-4-1 15,5-4 0-15,0-2-1 16,-2 4-2-16,2 2 1 16,4 9 1-16,-2 11 2 15,-2 10 0-15,-10 11 0 16,3 6 0-16,-6 3 0 0,-1 3 0 16,1 25 1-16,0 16 3 15,-4 10 4-15,0 9-4 16,0 0-1-16,0-1 1 15,0-4 0-15,-8-2-1 16,8-6-1 0,0-6 0-16,0-7-2 0,0-9 0 15,14-7 1-15,14-13-1 16,1-2-2-16,3-6-1 16,4 0-5-16,5-3 2 15,-5-19 2-15,-1-6 1 16,-7-7 1-16,-3-2 2 15,-6-7 0-15,1 2 0 16,-6-1 0-16,-11 5 0 16,-3 8 0-16,0 7 1 15,0 8 0-15,0 7 6 0,-13 6 3 16,-8 2 4 0,-11 0 0-16,-11 22-11 0,1 12-2 15,6 6-1-15,19 1 2 16,13-2 0-16,4-5-2 15,0-1 0-15,32-6 0 16,17-4 0-16,5-9 0 16,16-7-1-16,2-7 1 15,11 0-7-15,-1-2-2 16,-5-19 0-16,-9-3-3 16,-1-2 5-16,-14-2 2 15,-10 2 3-15,-18 2 1 16,-12 5 1-16,-13 3 0 0,0 4 0 15,0 6 6-15,-38 4 4 16,-9 2 0-16,-12 0-3 16,2 11 1-16,1 11-3 15,3 3 0-15,11 4-2 16,13 1 0-16,14-5-2 16,15 1-1-16,0-5 1 15,0-5-1-15,12-4 0 16,16-4-1-16,10-6-1 15,2-2-2-15,9 0-6 0,-4-15 4 16,1-8-2-16,-2-10-2 16,-3-5 4-16,-1-4 1 15,-6-10 3-15,-2-4 0 16,-11-4 1 0,-2-2 0-16,-9 2 0 0,-7 5 0 15,-3 14 0-15,0 9 1 16,0 14 0-16,0 9 1 15,0 7 7-15,-7 2 5 16,-10 2-3-16,-8 29-9 16,4 15-1-16,-3 9 2 15,8 8-1-15,-1 1 1 16,10-2 1-16,3-2 4 16,4-7-4-16,0-9-1 15,0-11-2-15,15-8 0 0,17-9 1 16,3-8-1-1,4-8-4-15,11 0-6 0,6-4-1 16,3-21-3-16,2-4 1 16,-4-7-2-16,-16 0 5 15,-8-2 5-15,-18 3 1 16,-10 7 1-16,-5 8 3 16,0 9 0-16,0 6 6 15,-5 5 17-15,-24 0-5 16,-10 7-3-16,-7 20-7 15,6 5-5-15,6 7 2 16,19-1-4-16,11-4-1 0,4-2 2 16,0-6-3-1,0-6 1-15,29-4 0 0,3-6-8 16,8-4-11-16,-2-6-22 16,-6 0-40-16,-4-2-499 15</inkml:trace>
  <inkml:trace contextRef="#ctx0" brushRef="#br0" timeOffset="-148293.61">4798 8879 1733 0,'0'0'0'0,"0"0"-17"0,0 0 17 0,0 0 22 0,0 0-14 0,0 0-5 0,83 40-1 0,-83-14 0 0,0-2 2 0,-24-4 0 0,-14-6 1 0,9-4 4 15,5-7-4-15,3-3 5 0,9 0-1 0,1-9-6 16,11-9 0-16,0-3-3 15,0 0 0-15,11 6-1 16,14 4 0-16,7 8-3 16,-3 3-34-16,-5 0-221 0</inkml:trace>
  <inkml:trace contextRef="#ctx0" brushRef="#br0" timeOffset="-147760.18">5186 9194 1771 0,'0'0'6'0,"0"0"-6"0,0 0 40 16,0 0-24-16,0 0-2 16,0 0-5-16,-155 49 0 15,136-14-4-15,6 5 0 16,9-4-3-16,4 0 0 16,0-4-1-16,7-5-1 15,22-8 0-15,5-6 0 16,6-7-5-16,-2-6-9 15,1 0-8-15,3-8-1 16,-2-14 3-16,2-7-8 0,-10-5-4 16,-4-2 23-16,-3 0 9 15,-12 2 8 1,-5 3 9-16,-8 10 0 0,0 9-1 16,0 8 2-16,0 4 12 15,0 0-6-15,-25 23-10 16,0 10-7-16,5 7-3 15,12 2-2-15,8-4 2 16,0-6-4-16,0-3 1 16,11-11-1-16,24-5 0 15,1-7-1-15,5-6-7 16,7 0-19-16,-3-13-18 16,-3-15-82-16</inkml:trace>
  <inkml:trace contextRef="#ctx0" brushRef="#br0" timeOffset="-147437.8">5469 8809 1811 0,'0'0'0'0,"0"0"-1"0,0 0 1 0,0 0 1 0,0 0 0 0,0 0-1 0,41 70 2 16,-33-37-1-16,-8-6-1 0,0-3 2 0,-29-6-1 0,-8-4 0 0,4-6 0 0,9-4 0 0,3-4 1 0,13 0 1 0,4-4 0 0,4-18-3 15,0-6-4-15,12 0 1 16,26 2-8-16,2 8-3 15,1 11-14-15,-5 7-9 16,-11 0-90-16</inkml:trace>
  <inkml:trace contextRef="#ctx0" brushRef="#br0" timeOffset="-146454.45">5702 9160 1795 0,'0'0'16'0,"0"0"-16"0,0 0 3 16,0 0 13-16,0 0-9 15,0 0-6-15,0 127 1 16,0-96-2-16,0-5 1 16,0-6-1-16,0-6 0 15,0-7-1-15,0-7-1 16,0 0 0-16,0 0-5 15,0-17-7-15,0-7 7 16,17-13 5-16,5 2 1 16,3-7 1-16,3-2 0 15,10 2 1-15,-5 4 1 16,-1 7 0-16,2 13 0 16,-9 11 5-16,-10 7 2 0,2 0-1 15,-13 16-2 1,-1 22 0-16,-3 9 1 0,0 8 0 15,0-4 1-15,-3-2-4 16,-1-5-3-16,0-7 0 16,4-7 0-16,0-10 0 15,0-7-1-15,0-6 1 16,4-7-2-16,17 0 1 16,11-4-1-16,4-18-3 15,2-9 3-15,2-6 1 16,-3-8 0-16,-1-5 0 15,0-5 0-15,-7 2 0 16,-5 9 0-16,-10 11 0 16,-10 16 1-16,-4 11 8 0,0 6 11 15,0 0-11-15,-33 15-3 16,-5 20-5-16,6 11-1 16,8 4 0-16,12-2 1 15,8-2-2-15,4-6 1 16,0-4-1-16,0-8 1 15,19-7 0-15,15-11-5 16,6-10-3-16,13 0-5 16,4-25 6-16,9-13 4 15,-5-6 1-15,2-8 2 16,-7-2-1-16,-6 0 1 16,-14-1 0-16,-12 10 1 15,-16 9-1-15,-8 14 2 0,0 13 5 16,-15 9 2-16,-23 0-2 15,6 17-7-15,-1 11 0 16,13 4-1-16,20 2 1 16,0 0 0-16,11-4-3 15,31-2-11-15,3-4-12 16,-1-2-9-16,-10-2 12 16,-15 3 12-16,-14-2 6 15,-5-1 5-15,0-3 0 16,-37 2 7-16,-3-4-2 15,-9-6-4-15,-8-3-1 16,-10-3-50-16</inkml:trace>
  <inkml:trace contextRef="#ctx0" brushRef="#br0" timeOffset="-146109.95">7667 8203 1793 0,'0'0'0'0,"0"0"1"0,0 0 10 15,0 0 9-15,-91 166-10 0,51-63 9 0,-13 21 1 0,-14 21-8 0,-10 23 4 0,-12 15-7 0,-10 7-7 0,6 0 1 0,10-11-3 0,19-17 2 0,14-16-2 0,14-11-2 16,8-17-22-16,3-15-49 0</inkml:trace>
  <inkml:trace contextRef="#ctx0" brushRef="#br0" timeOffset="-145079.46">8339 8543 1725 0,'0'0'3'0,"0"0"-3"0,0 0 29 0,0 0 16 0,0 0-26 0,-212-46-4 0,148 59 0 0,3 15-6 0,12 12-6 0,7 6-3 0,17 6 1 16,5 4-1-16,12 3 1 0,8-1-1 0,0 0 0 0,4-2 0 0,30 0-4 0,-2 0-6 0,-3 2-5 0,-9 1 2 15,-12-5 0-15,-8-1 1 16,0-6 6-16,-42-6 5 16,-5-10 1-16,-19-3 1 15,1-9 2-15,3-9 2 16,1-10 4-16,8 0 4 16,7-3-1-16,10-19-2 15,2-6-4-15,15-6-4 16,6-4-1-16,13-5-1 15,0 4-14-15,29 5-20 0,24 6-46 16</inkml:trace>
  <inkml:trace contextRef="#ctx0" brushRef="#br0" timeOffset="-144284.59">8233 9146 1791 0,'0'0'12'0,"0"0"-12"16,0 0 15-16,0 0 9 16,0 0-11-16,0 0-6 15,-43 92 0-15,26-46 2 0,5-6-6 16,3-4-2-1,9-9 0-15,0-6 0 0,0-3-1 16,0-7-1 0,0-5-1-16,13-6-5 0,15 0-10 15,8-8-3-15,2-19 9 16,2-7-4-16,-12-6 8 16,1-1 5-16,-4-2 2 15,-8 5 0-15,-6 8 1 16,-11 10 13-16,0 7 10 15,0 8 8-15,0 5-11 16,0 0-8-16,-15 5-4 0,-2 20-7 16,2 11-1-16,1 4 0 15,11 3 1-15,3-6-2 16,0-3 0-16,0-5 0 16,3-8 1-16,18-4-2 15,4-8 1-15,7-5-5 16,4-4-17-16,2 0-12 15,2-13-3-15,-6-15 1 16,-10-3 8-16,-5 2 15 16,-9-4 8-16,-6 3 5 15,-4 0 8-15,3 2 18 16,-3 6-4-16,8 2 0 16,5 8-2-16,-1 0-2 15,12 6-13-15,9 5-2 16,4 1-3-16,-1 0 1 0,6 11-1 15,-10 15 0-15,-11 6 2 16,-9 1-1-16,-12 6 0 16,0-3-1-16,0-2 1 15,-12-7-2-15,-12-8 2 16,3-8-1-16,9-6 0 16,3-5 0-16,1 0 1 15,1-5-1-15,7-22 0 16,0-7 0-16,0-8 0 15,0-2-1-15,36-2 1 0,9 6-3 16,8 5 1 0,0 8-12-16,0 11-11 0,-3 7-8 15,-11 9-34-15,-10 0-203 16</inkml:trace>
  <inkml:trace contextRef="#ctx0" brushRef="#br0" timeOffset="-142897.08">9399 9278 1549 0,'0'0'72'0,"0"0"5"0,0 0-21 0,0 0-23 0,0 0-15 0,0 0 1 0,64-106-2 0,-64 85 3 16,0 6-7-16,-15 5 3 0,-19 3-3 0,1 7-3 0,-6 0-4 0,1 13-5 0,9 12 0 0,8 8-1 0,14 3 0 0,7-2-1 16,0-4 1-16,0-6-1 15,17-6-1-15,8-6-3 16,3-7-4-16,4-5-8 16,0 0-3-16,1 0 2 15,-3-12-2-15,-11-7 7 16,-2 1 9-16,-6 2 4 15,-5 4 0-15,-2 6 1 16,-4 6 12-16,0 0 9 0,0 18-11 16,0 22-8-16,-4 18 6 15,-13 13-2-15,-4 11-5 16,0 7 1-16,-3-4-2 16,1-1 0-16,2-9 1 15,0-13 0-15,0-14 0 16,1-12-2-16,4-16 0 15,7-10 0-15,-2-10 0 16,3 0 3-16,-2-12 1 16,-1-21-4-16,4-12-1 15,7-10 1-15,0-12 0 16,0-5 1-16,15-6-1 16,30 3 0-16,8 5-1 15,4 8 1-15,9 4 0 16,3 5 0-16,-3 5 0 0,-5 2 0 15,-8 4 0-15,-12 6 0 16,-8 6 0-16,-16 6 0 16,-14 8 0-16,-3 6 0 15,0 5 2-15,0 5 1 16,-24 0-2-16,-8 0 1 16,-6 11 0-16,5 17 2 15,9 8 0-15,3 10 0 16,13 0-3-16,8-2 0 15,0-6 1-15,0-9-2 16,12-10 1-16,12-6-1 16,5-12 0-16,-1-1 1 0,10 0-1 15,-6-18-1-15,4-8 0 16,-5-10 1-16,-3-2-2 16,4-5 1-16,-3-1 0 15,-1 5 0-15,4 7 1 16,-7 12-2-16,-8 10 2 15,-6 10 0-15,-1 1-3 16,1 26 2-16,-3 11 1 16,-2 6 0-16,-6 0 0 15,0 0 0-15,0-5 0 16,0-6 0-16,0-9 0 16,0-5-1-16,0-12 0 15,-6-2-3-15,6-5-7 0,0 0-1 16,0-19-1-16,0-12 0 15,6-12 8-15,22-7 3 16,12-4 2-16,1-2 0 16,12 4 0-16,-3 12 0 15,-14 17 0-15,-8 17 4 16,-15 6 5-16,-5 34 5 16,-8 20-6-16,0 13 3 15,0 2-5-15,0-10-3 16,0-9-1-16,0-11-1 15,0-16-1-15,21-10 0 16,15-13 2-16,9 0-2 0,5-28 0 16,3-12-1-16,-10-7-6 15,-12-3-5-15,-13 0 3 16,-8 6 7-16,-10 12 2 16,0 14 0-16,0 13 7 15,0 5 14-15,-13 37-12 16,-16 25-5-16,1 20-1 15,-1 17 0-15,5 13 3 16,-8 8 1-16,-14 3-4 16,1-2-2-16,-8-4 0 15,9-7-1-15,-5-12 0 16,-1-15 1-16,9-22 0 16,5-22 7-16,11-23 2 15,12-16-4-15,9-8 1 16,4-45 1-16,0-29-5 0,49-24-2 15,25-12 1-15,15-6-1 16,14-1-1-16,8 7 1 16,7 10 0-16,5 12-1 15,4 14-2-15,-9 11-16 16,-29 12-28-16,-31 2-317 16</inkml:trace>
  <inkml:trace contextRef="#ctx0" brushRef="#br0" timeOffset="-117359.54">12216 4041 1323 0,'0'0'109'0,"0"0"-71"0,0 0 27 0,0 0 14 0,0 0-22 0,0 0-37 0,0 0-12 0,0 0 4 0,0 0-4 0,0 0-1 0,0 0-2 0,0 0 3 0,0 0 1 0,0 0-4 15,0 0 0-15,4 0-5 0,2 0 3 16,1 0-1-16,5 0 5 15,1 1-3-15,8 1 0 16,-6 2 4-16,9-1-4 16,1 0-1-16,7 2-2 15,10-1 2-15,3-1-2 16,3-1-1-16,7 0 1 16,-2-2-1-16,0 0 0 15,-9 0 0-15,1 0 0 16,-3 0 0-16,-6 0 1 15,-4-2-1-15,0-2 0 16,-2-1 0-16,3-1 0 16,-5 1 0-16,-3 3 1 0,-4 0-2 15,-10 2 1-15,-4 0-1 16,-7 0-1-16,0 0-8 16,0 0-14-16,0 4-69 15,-18 1-885-15</inkml:trace>
  <inkml:trace contextRef="#ctx0" brushRef="#br0" timeOffset="-116127.04">12245 4003 1392 0,'0'0'93'0,"0"0"-81"0,0 0 32 0,0 0 56 0,0 0-51 0,0 0-35 0,-19 0-7 0,19 0 3 0,0 0-3 16,0 0-4-16,-6 0 7 0,6 0 1 0,0 1 0 0,-4 5-3 0,4 4 6 0,0 2-4 0,0 0-4 15,0 3-2-15,0-1 2 0,0-3 0 0,0-3-5 0,0 1-1 0,0-1 1 0,4-3-1 0,17-1 2 0,11 1-1 0,13-5 4 0,12 0 0 0,17 0 0 0,4 0-2 0,3 0 0 0,5-9-3 16,-9 5 1-16,-3 1-2 16,-7 0 2-16,-18 3-2 15,-9 0 1-15,-8 0 0 16,-11 0 0-16,-4 0 0 15,-10 0 0-15,-3 3 0 16,-4-3 0-16,0 2 0 0,0-2 0 16,0 0 0-1,0 0-1-15,0 0-2 0,0 0-6 16,0 0-7-16,0 0-9 16,0 0-59-16,0 0-531 15</inkml:trace>
  <inkml:trace contextRef="#ctx0" brushRef="#br0" timeOffset="-114883.75">12250 3998 393 0,'0'0'891'0,"0"0"-820"0,0 0-36 0,0 0 70 0,0 0-39 0,0 0 2 0,-87 9-39 0,66-6-4 0,6 1-4 0,-2 0-2 0,-4 4-1 0,-2 0-5 0,-1 4-5 0,3 1-3 15,4-6 3-15,6 1-3 0,1-1 1 0,3-4 0 0,7 1 1 0,0-1-2 0,0-2 4 0,0 3 1 0,0 1 0 0,32 1-4 0,13 0-2 0,16-2 5 0,20 0-3 0,14-4-1 0,11 0 5 0,4 0-1 0,9-3-5 16,-5-5-2-16,-4 1 0 0,-8-1-1 16,-14 4-1-16,-20 1 0 15,-19 2 1-15,-17 1-1 0,-11 0 0 16,-8 0 1-16,-9 0-1 16,0 0 0-16,-4 0 0 15,0 0 1-15,0 0 1 16,0 0-2-16,0 0 2 15,0 0-1-15,0 0 0 16,0 0-1-16,0 0-1 16,0 0-13-16,0 0-12 15,0 0-19-15,0-5-48 16</inkml:trace>
  <inkml:trace contextRef="#ctx0" brushRef="#br0" timeOffset="-96372.65">13054 3816 1176 0,'0'0'111'0,"0"0"-82"16,0 0 111-16,0 0-43 0,0 0-44 0,0 0-14 0,0 0-12 0,0 0 11 0,3-70-10 0,-6 59-10 0,-5 3-3 0,-5 2 2 0,5-2 0 0,1 7-8 0,3-4-2 15,-2 5 4-15,6 0 0 0,0 0-4 0,0 0-3 0,0 0-2 16,0 0-1-16,0 2-1 16,0 18 0-16,0 4 0 15,0 0 3-15,0 1-3 16,13-1 1-16,5-4 0 0,0 1-1 16,3 2 0-1,0-3 0-15,4 2 0 0,-4 0 0 16,-2-2 0-16,5-2 0 15,-7 0 0-15,4-2 0 16,0-1 0-16,-2-3 0 16,-2-1 1-16,0-2-1 15,-6-1 0-15,1-2-1 16,1-2 1-16,-5 0 1 16,-5-3-1-16,3 1 0 15,-6-2 0-15,0 0 1 16,0 0 0-16,0 0 1 15,0 0 1-15,0 0-1 0,0 0-1 16,0 0-1-16,0 0 1 16,0 0 0-16,0 0 0 15,-6 0 0-15,-1 0 0 16,-10 0-1-16,-6 0 0 16,-2 3-1-16,-3 9 1 15,-2 3-1-15,1 3 1 16,5 0 0-16,-5 3 0 15,1-3 0-15,-1-2-1 16,1 0 1-16,-1-5 0 16,5 2 0-16,3-5 0 15,0 0 0-15,10-2 0 16,7-3 0-16,4-3 0 16,0 0-27-16,0 0-73 0</inkml:trace>
  <inkml:trace contextRef="#ctx0" brushRef="#br0" timeOffset="-95564.62">14312 3717 1140 0,'0'0'110'0,"0"0"-107"0,0 0 58 16,0 0 81-16,0 0-85 0,0 0 5 0,17-76 0 0,-17 73-2 0,0 0-24 0,0 3-12 0,0-1-7 0,0 1-1 0,0 0-2 0,0 0-5 0,0 0-1 0,0 0-4 0,0 5-2 15,0 19 0-15,0 6 2 0,0 4 0 16,0 1-2-16,-13 3 2 15,-6-2-2-15,5-2-2 16,-3 0 1-16,2-2 0 16,2-4-1-16,2-2 0 15,-6-3 0-15,5-4 0 16,3-5 0-16,-3-1 1 16,12-6-1-16,-3-3 0 0,3-1 0 15,-4-2 0-15,4-1 0 16,0 0-8-16,-4 0-9 15,4 0-8-15,-6 0-34 16,-5 0-238-16</inkml:trace>
  <inkml:trace contextRef="#ctx0" brushRef="#br0" timeOffset="-81655.83">14194 4030 965 0,'0'0'509'0,"0"0"-469"0,0 0 6 0,0 0 2 16,0 0-24-16,0 0-15 0,0 0 4 0,-20 4 3 0,20-4-6 0,0 0-4 0,0 0 8 0,0 0-4 0,0 0-3 15,0 0 2-15,0 0-2 0,0 0 1 0,20 0 3 0,16-2-3 0,6-7-7 0,2-1 1 0,1-5 0 16,-3 1-2-16,-2-3 0 16,1 0 1-16,-8-3-1 0,-1 3 1 15,-8-6-1 1,-3 4 1-16,-9 0-1 0,-7 1 2 15,-1 4 3-15,-4 1-1 16,4 6 3-16,-4 0-4 16,0 3 0-16,0 4-2 15,4-1-1-15,-4 1 1 16,0 0-1-16,0 0-1 16,0 0 0-16,0 4 1 15,3 10-1-15,5 1 1 16,5 2 0-16,-5 5 0 15,5 4 0-15,-5 2 1 16,-1 4-1-16,-3-2 0 0,2 3 0 16,-6-5 0-1,0-1 0-15,0-3 0 0,0-3 1 16,0-7-1-16,0-5 0 16,0-2 0-1,0-4 0-15,0 0 0 0,0-3 0 16,0 0 0-16,4 0 0 15,-4 0 0-15,3 0 2 16,5 0-1-16,-4-6-1 16,9-6 0-16,-2 2 1 15,-1-4-1-15,-3-1 0 16,1-3 1-16,-4 1-1 0,1-6 0 16,-1 0 1-16,0-4-1 15,0-3 0-15,-4-3 1 16,0 2 0-16,0 1-1 15,7-3 1-15,-1 3 2 16,5 3 0-16,1 4-3 16,-3 6 1-16,-1 7-1 15,-1 6-1-15,3 4-5 16,-3 0-52-16</inkml:trace>
  <inkml:trace contextRef="#ctx0" brushRef="#br0" timeOffset="-80935.13">15047 3599 1700 0,'0'0'24'0,"0"0"-21"0,0 0 22 0,0 0-7 0,0 0-14 0,0 0-4 0,-36 39 0 15,27 0 2-15,1 7 2 0,4 2 1 0,0 2-1 0,1-1-1 0,3-3-1 0,-4-2 0 0,-2-3-1 0,2-4-1 0,-7-5 1 0,2-4-1 0,5-5 0 0,-4-7 1 16,4-7 0-16,1-2-1 15,3-3 0-15,0-2 0 16,0-2 1-16,0 0 0 0,0 0 2 16,0 0-2-16,0-17-1 15,0-2-1-15,11-6-3 16,10-3 0-16,-4-1 3 16,2 1 0-16,2-3 1 15,-4 6 0-15,2 0 0 16,-2 7 0-16,0 2 0 15,-2 4 0-15,-6 4 0 16,-1 3 1-16,0 5-1 16,1 0 0-16,2 0 0 15,-3 3 0-15,5 13 1 16,-5 5 0-16,-4 2 2 0,-1 5-1 16,-3 2-1-1,0-1 0-15,0-1 0 0,0-2 0 16,0-2 0-16,0-4-1 15,0-6 0-15,0-4 0 16,0-1 0-16,0-4-22 16,0-5-90-16</inkml:trace>
  <inkml:trace contextRef="#ctx0" brushRef="#br0" timeOffset="-79885.96">15578 3982 1229 0,'0'0'466'0,"0"0"-462"16,0 0 22-16,0 0 4 0,0 0-22 0,0-118 0 0,0 104 5 0,-8 6-2 0,-9 0 3 0,6 6-1 0,-1 2-3 0,-9 0-6 0,1 0-1 0,-1 4-3 0,-8 16 0 0,8 6 0 16,3 2 0-16,0 2 0 0,15 0 0 0,3-4 0 15,0 1 0-15,0-8 0 16,0-2-2-16,0-3 2 16,7-6 0-16,10-5 0 15,-2 1-1-15,-1-4 0 16,7 0 0-16,-6 0 0 15,9-1-5-15,-3-13 0 16,0-5 0-16,-10 2 2 0,-3-4 3 16,1-1 1-16,-1 2 0 15,0 0 0-15,1 2 1 16,-5 2-1-16,7 2 0 16,-5 4 0-16,-2 2 2 15,0 6-2-15,-4 0 3 16,0 2 3-16,0 0-3 15,0 0-3-15,0 16 0 16,0 5 0-16,0 6 1 16,0 1-1-16,0 0 0 0,0-2 0 15,0-2 0 1,0-4 0-16,0-3 1 0,0-4-1 16,0-3-1-1,0-3 1-15,11-4-2 0,2-3-2 16,8 0-2-16,-2 0 1 15,9-14-2-15,3-8-3 16,-3-3-3-16,-3-6 6 16,-2-3 5-16,-3-1-1 15,1-4 1-15,-9-1 1 16,-3-2 1-16,-9 2 0 16,0 2 0-16,0 1 3 15,0 1 0-15,0 4 2 16,0 8 0-16,0 6 5 15,0 6-3-15,0 6 0 0,0 3 0 16,0 3-2 0,0 0-2-16,-4 0-3 0,4 19 0 15,-5 11-1-15,-3 10 1 16,4 7 0-16,0 3 0 16,-3 0 1-16,-3 0 1 15,3 0-2-15,-6-2 0 16,1-4 1-16,5-2-1 15,3-7 0-15,4-5 1 16,0-7-1-16,0-4-1 16,0-3 0-16,0-9 1 15,11-2-7-15,14-5-7 16,7 0-14-16,-4-3-14 16,7-16-246-16</inkml:trace>
  <inkml:trace contextRef="#ctx0" brushRef="#br0" timeOffset="-79624.22">15815 3960 1733 0,'0'0'40'0,"0"0"-39"0,0 0 17 0,0 0 1 0,0 0-17 16,0 0-2-16,41-24-1 0,16 16 1 0,0-3-1 0,-4 4-8 0,-8 0-37 0,-12-2-233 0</inkml:trace>
  <inkml:trace contextRef="#ctx0" brushRef="#br0" timeOffset="-75412.65">16923 4135 1255 0,'0'0'382'0,"0"0"-381"0,0 0 22 0,0 0 28 0,0 0-40 0,0 0-11 0,0 0 1 0,4-14-1 0,11 6 0 0,10-7 1 0,3-1 0 0,14-3-1 16,7-6 1-16,0-4 0 0,0-9 0 0,-5 1-1 0,2-5 1 0,-5-2-1 15,-9 0 3-15,-3-3-1 0,-4-1 2 16,-8 5-2-16,-2 0-1 16,-8 8 3-16,-1 2-1 15,-6 7 3-15,0 2 0 16,0 7 0-16,0 2 3 15,0 5 6-15,-13 6-3 16,5 2-4-16,-5 2 1 16,-6 0-3-16,-2 0-4 15,-7 20-2-15,-6 14 0 16,5 10 0-16,10 12-1 0,6 6 1 16,5 4 1-1,8-1-1-15,0-5 0 0,0-3 0 16,0 0 0-16,0-5 0 15,0-1 0-15,0-9 0 16,-9-8-1-16,5-5 1 16,-4-11 0-16,5-5 0 15,-1-7 0-15,4-6 0 16,0 0 1-16,0 0 1 16,0-2 0-16,0-21-2 15,0-4 0-15,0-3 0 16,15-4 0-16,10 1-1 0,3 1 0 15,6 3 1-15,6 2 0 16,2 5 0-16,-2 2 0 16,1 6 0-16,-5 4-1 15,-7 4 1-15,-1 5-1 16,-11 1 1-16,0 0-2 16,-5 7 1-16,1 13 0 15,-9 4 1-15,-1 2 0 16,1 0 0-16,-4-1 1 15,4-6-1-15,-4-1-1 16,4 0 1-16,1-5 0 16,-1-1 0-16,8-5-10 15,1-3-33-15,-6-4-70 16</inkml:trace>
  <inkml:trace contextRef="#ctx0" brushRef="#br0" timeOffset="-74546.9">18103 3954 1684 0,'0'0'1'0,"0"0"-1"0,0 0 27 0,0 0-14 0,0 0-8 15,0 0 6-15,33-87 9 0,-33 76-7 0,0 3-1 0,0 4 3 0,-17 0-5 0,-2 4-1 0,-12 0-4 0,-1 0-2 0,-4 16-3 0,4 8 0 0,2 2 0 16,11 4 0-16,9-2-1 15,6-4 0-15,4-2 1 16,0-4-1-16,0-4 0 16,0-3 1-16,4-5 0 15,9-5-1-15,3-1 1 16,4 0 0-16,9 0-1 0,5-9 1 16,2-10-4-16,-4-3 0 15,0-2 0-15,-1-2 0 16,-12 4 0-16,-6 0 3 15,-5 4 1-15,-5 4 0 16,-3 3 0-16,0 5 1 16,0 5 2-16,0 1 1 15,0 0 0-15,0 0-3 16,0 18 0-16,0 7-1 16,0 0 0-16,-3 1 0 15,-1 0 2-15,0 1-2 16,4-6 1-16,0-2-1 15,0-4 0-15,0-5 0 0,4-1-1 16,17-5 1 0,7-4 0-16,0 0 0 0,8 0 0 15,2-9-2-15,2-13 0 16,2 0-5-16,3-7-1 16,-5-2-1-16,-8-1 5 15,-7 0 4-15,-8 4-1 16,-13 2 1-16,-4 4 0 15,0 5 0-15,0 8 6 16,0 3 3-16,0 6-1 16,0 0 1-16,0 0-4 15,0 11-5-15,-12 20 0 0,-1 7 0 16,6 10-1-16,-3 4 1 16,6 6 0-16,1 5 1 15,-1-3-1-15,0 0 0 16,-4-3 0-1,-5-7 0-15,2-5 1 0,-6-3-1 16,0-6 1-16,1-4-2 16,-1-4-6-16,-3-7-43 15,8-9-138-15</inkml:trace>
  <inkml:trace contextRef="#ctx0" brushRef="#br0" timeOffset="-74199.37">18606 3776 1750 0,'0'0'3'0,"0"0"-3"0,0 0 10 0,0 0-3 0,0 0-6 0,212-38 3 15,-167 48 0-15,-12 13-2 0,-13 8 0 0,-16 5 0 0,-4-1 2 0,0 6-1 0,-42-2-1 0,-1-4 0 0,-6-3 1 16,-1-1-1-16,9-5-2 0,8-7-1 0,9-2 0 0,7-6-1 0,9-4-37 15,8-7-139-15</inkml:trace>
  <inkml:trace contextRef="#ctx0" brushRef="#br0" timeOffset="-73892.84">19115 3823 1636 0,'0'0'110'15,"0"0"-109"-15,0 0 4 16,0 0 10-16,0 0-10 16,-32 105 0-16,32-66-1 15,0 8 4-15,0-1-2 16,-7 3-1-16,-7 1 1 15,3 0-4-15,-10-4 0 16,0-3-1-16,6-2-1 16,-6-9 0-16,4-5 0 15,6-8-1-15,1-7-26 16,7-6-25-16,3-6-547 0</inkml:trace>
  <inkml:trace contextRef="#ctx0" brushRef="#br0" timeOffset="-73595.72">19023 3896 1712 0,'0'0'14'0,"0"0"-13"15,0 0 23-15,0 0-7 16,187-104-14-16,-138 94 2 15,-5 7-5-15,-10 3 1 0,-9 0-1 16,-10 3 0 0,-2 13 1-16,-9 7 0 0,-4 6 2 15,0 1 0 1,-21 3-1-16,-15-2 1 0,-9-4-2 16,3 0-1-16,-2-2 1 15,3-6-1-15,8-2-2 16,9-8-26-16,12-4-80 15</inkml:trace>
  <inkml:trace contextRef="#ctx0" brushRef="#br0" timeOffset="-73434.04">19023 3896 1598 0</inkml:trace>
  <inkml:trace contextRef="#ctx0" brushRef="#br0" timeOffset="-71982.67">19023 3896 1598 0,'513'98'131'0,"-513"-98"-131"0,0 2 0 0,0-2 1 0,0 0 2 0,0 0-3 0,34 0 5 15,-2-8 3-15,4-9-7 16,2 0-1-16,-9-3 0 15,-10-1 0-15,-6-2-1 0,-9 3 1 16,-4 0 0 0,0-1 1-16,0 8 4 0,0-1 1 15,-4 8 3 1,-13 3 1-16,2 3 2 0,-2 0 0 16,-8 0-8-16,0 7-1 15,-3 13 0-15,3 4-2 16,10 3 1-16,-2 6-1 15,9-3 2-15,8 0-2 16,0-2 1-16,0-2-2 16,0-3 0-16,12-5 0 15,5-7 0-15,8 1-2 0,-1-7 2 16,8-1 0 0,1-4 0-16,8 0-4 0,-5 0-11 15,6-13-9-15,-6-2 5 16,-8-4 1-16,-3-5 9 15,-4-2 6-15,-10-2 2 16,-1-2 1-16,-6 3 0 16,-4-2 3-16,0 8 9 15,0 2 4-15,0 5 1 16,0 5 8-16,0 6-10 16,0 3-4-16,0 0-7 15,0 0-3-15,0 7-1 16,-4 20-1-16,-2 7 1 15,6 1 0-15,-4 2 0 16,4-5 0-16,-4 0 0 0,4-4 0 16,0-4 0-1,0-3 0-15,0-5 0 0,0-6 0 16,0-4 0-16,0-2-4 16,0-4-12-16,0 0 9 15,0 0 4-15,0-13-1 16,0-9 1-16,0-6 1 15,4 1 2-15,10-6-1 16,1 5 1-16,9-2 0 16,5 5-1-16,-1 4 1 15,-3 3 0-15,-1 6 0 16,-7 5 0-16,-5 7 2 0,-3 0 0 16,-5 0-1-16,0 21 1 15,0 8-1-15,-4 4 2 16,0 1 0-16,0-1-3 15,0-5 0-15,0-5 0 16,0-5 0-16,13-4 0 16,2-3 0-16,10-8 0 15,-1 0 0-15,14-3 0 16,-2 0 0-16,6-6-4 16,2-10-3-16,1-7-3 15,-3 1 4-15,-3-4 3 16,-6 2 2-16,-9-1 1 15,-3 2 0-15,-8 3 0 0,-9 5 0 16,-4 2 2-16,0 5 12 16,0 2 3-16,-17 6-7 15,-11 0-3-15,-1 0-5 16,-3 6 1-16,4 12-1 16,11 2-2-16,0 7 0 15,13-2 1-15,4 2-1 16,0-2-1-16,0 0 1 15,28-6 0-15,4-1-1 16,10-4 0-16,4-6 1 16,3-3-1-16,4-5-6 15,8 0-2-15,9-2 2 0,-6-15-4 16,2 0-3 0,-9-4 12-16,-7 1 0 0,-11-2 1 15,-10 1 2-15,-12 0-1 16,-17 5 3-16,0 4 11 15,0 6 6-15,-25 2-4 16,-24 4-5-16,-8 0-2 16,-4 6 2-16,3 15-4 15,14 6-1-15,6 3-3 16,19-1-2-16,10 1-1 16,9-7 0-16,0-2 0 15,0-7 0-15,21-6-1 16,15-8 1-16,5 0 0 15,9 0 1-15,6-21-1 16,1-4 0-16,-4-8-3 0,-3-4 2 16,-5-8 1-16,-5-5-1 15,-6-4 1 1,-9-5 0-16,-10 0 0 0,-8-8 0 16,3 7-1-16,-10 8 1 15,0 13 1-15,0 18-1 16,0 9 0-16,0 12 5 15,0 0-2-15,-10 8-2 16,-5 26-1-16,-2 18 0 16,-4 12-1-16,6 5 1 0,-2 2 0 15,2-4 0 1,-2-7 0-16,0-8 0 0,13-4 1 16,0-8-1-16,4-1-2 15,0-9-21-15,0-4-51 16,0-13-640-16</inkml:trace>
  <inkml:trace contextRef="#ctx0" brushRef="#br0" timeOffset="-71634.7">22310 3762 1749 0,'0'0'6'0,"0"0"0"0,0 0 35 16,0 0-33-16,0 0-7 0,0 0 6 0,0 0 1 0,-49 132-1 0,41-94-1 0,1-6-5 0,1-4-1 0,6-6 1 0,0-4-1 0,0-6 0 16,0-3-14-16,0-8-37 0,0-1-211 0</inkml:trace>
  <inkml:trace contextRef="#ctx0" brushRef="#br0" timeOffset="-71269.04">22105 3351 1759 0,'0'0'2'15,"0"0"3"-15,0 0 20 16,0 0-22-16,0 0-3 16,0 0 0-16,50 18 0 0,-37 2 0 15,-9-2 1-15,-4 0 0 16,0-2 0-16,-10-3 2 16,-22 0 2-16,-4-5-2 15,-2-4 0-15,10-4-2 16,3 0 5-16,6 0-1 15,2-4 0-15,10-8 0 16,7-3-4-16,0 4-1 16,0 3-1-16,11 4 0 15,17 4-9-15,10 0-21 16,-2 12-34-16,0 16-766 0</inkml:trace>
  <inkml:trace contextRef="#ctx0" brushRef="#br0" timeOffset="-70780.97">22458 3859 1815 0,'0'0'6'16,"0"0"2"-16,0 0 20 16,0 0-24-16,0 0-4 0,0 0 0 15,-46 108 0-15,43-71 0 16,-1-7 0-16,-2-4 0 16,2-5 0-16,4-10 0 15,0-2 0-15,0-7 0 16,0-2-10-16,0 0-3 15,0-11 5-15,17-15 3 16,8-6 0-16,0-6 0 16,-1-1 5-16,5-5-1 15,-1-3 0-15,-3 9 1 0,3 6 0 16,-7 7 0 0,-6 11 0-16,2 10 0 0,-5 4 1 15,5 3-1-15,-4 23 1 16,-2 9-1-16,-7 8 3 15,-4 1-1-15,0-2 0 16,0-4-1-16,0-4-1 16,-11-1 0-16,-10-6 0 15,0-4-38-15,0-7-139 16</inkml:trace>
  <inkml:trace contextRef="#ctx0" brushRef="#br0" timeOffset="-70014.33">18213 4561 1540 0,'0'0'104'0,"0"0"-98"0,0 0 50 0,0 0-15 0,-7-109-22 0,7 92 6 0,0 10 3 0,0 2-2 0,0 5-12 0,0 0-7 0,0 18-6 0,0 20-1 0,0 15 1 0,0 3 4 16,0 0-3-16,0 0-2 0,0-3 0 0,0-3 1 0,0-5 0 0,-17-4-1 15,0-9-1-15,2-8-12 16,1-8-23-16,7-8-24 16,3-8-75-16</inkml:trace>
  <inkml:trace contextRef="#ctx0" brushRef="#br0" timeOffset="-69160.99">17867 4610 1724 0,'0'0'22'0,"0"0"-5"15,0 0 33-15,0 0-29 16,0 0-19-16,0 0-2 15,39-18 0-15,28 18 0 16,14 0 0-16,1 0 0 16,3 0 1-16,0 0-1 15,-7 0 0-15,-4-6 0 16,-8-1-8-16,-13 1-2 0,-13-1-3 16,-12-2 3-1,-18 2 8-15,-10-1 2 16,0 0 0-16,0 2 4 15,0 0 0-15,-10 1 0 0,3 4 0 16,-5-1 4-16,3 2-1 16,-6 0 4-16,2 0-7 15,-3 21-4-15,3 14 1 16,6 6-1-16,-7 12 0 16,11 0 1-16,-5 4 0 15,4-3-1-15,4-5 1 16,0-8-2-16,0-8 1 15,0-9 0-15,0-13 0 0,0-6 0 16,0-5-2-16,0 0 1 16,0 0 0-16,0-7 0 15,4-18-1-15,11-7 2 16,10-4-1-16,-4 1 0 16,7 2 1-16,0 4 0 15,7 7 0-15,-11 4 0 16,-5 8 0-16,-6 6 0 15,-5 4 0-15,-4 0 3 16,0 2-3-16,-4 22 0 16,0 7 6-16,0 3-2 15,0-2-3-15,0-3 2 16,-4-3-3-16,0-8 0 0,4-3 1 16,0-7-1-16,0-4 0 15,0-4-1-15,4 0 0 16,30 0 1-16,13-12 2 15,6-12-2-15,6-6-2 16,-12-3 1-16,-5 1-1 16,-6 1 0-16,-6 2 1 15,-18 8 0-15,-5 4 1 16,-7 11 0-16,0 4 4 16,0 2 9-16,-28 0-3 15,-12 14-5-15,-13 14-3 0,8 8 1 16,12 1 2-1,16 0-2-15,17-2-2 0,0-7 0 16,14-2 0-16,33-7-1 16,27-2-13-16,17-9-34 15,5-6-187-15</inkml:trace>
  <inkml:trace contextRef="#ctx0" brushRef="#br0" timeOffset="-67135.79">19957 4682 1604 0,'0'0'51'0,"0"0"-44"0,0 0 54 0,0 0-23 0,0 0-16 0,0 0-4 0,0 0-8 0,-4-48 7 0,0 48-7 0,0 0-7 0,-3 26-3 0,-7 14 2 0,3 14 2 15,-6 8-2-15,0 7 2 0,2-1-1 0,-2 0 0 0,2-4-1 16,5-4-2-16,-1-3 1 16,-2-3-1-16,5-8 0 15,-3-12 0-15,5-10-4 16,6-12-16-16,0-6-25 16,0-6-48-16,0 0-1405 0</inkml:trace>
  <inkml:trace contextRef="#ctx0" brushRef="#br0" timeOffset="-66764.01">19815 4740 1733 0,'0'0'12'0,"0"0"-11"15,0 0 39-15,0 0-13 16,0 0-22-16,0 0-5 0,147-76 1 16,-94 71-1-16,4 5 2 15,0 0 0 1,-4 0-2-16,-13 0 2 0,-6 5-2 16,-13 7-2-16,-6 6 2 15,-2 4 2-15,-13 2-2 16,0 4 2-16,0 1-1 15,-13-3 1-15,-19-2 0 16,-10-3-1-16,-1 2 1 16,-7-5-1-16,5-4-1 15,9-6 0-15,7-4 0 16,9-3-7-16,6-1-28 0,14 0-83 16</inkml:trace>
  <inkml:trace contextRef="#ctx0" brushRef="#br0" timeOffset="-65782.37">20779 4786 1706 0,'0'0'11'0,"0"0"0"0,0 0 22 0,0 0-17 0,0 0-8 0,0 0 6 0,-13-104-2 0,5 89 4 0,-5 7-4 0,-2-1-3 0,-6 5 0 16,0 0-3-16,0 4-3 0,2 0-2 0,-5 0 2 0,-5 0-3 0,8 14 0 16,-7 3 0-16,7 6-1 15,4 1 1-15,-2 3-1 16,10-4 1-16,5 4-1 16,4-4 1-16,0-2-1 0,0-3 0 15,0-9 1-15,0 0-2 16,0-8 2-16,7 2-2 15,14-3-1-15,0 0-2 16,11-4 3-16,-3-14 0 16,5-3-2-16,2-3 3 15,-8 1-2-15,1-4 1 16,-8 3 1-16,-10 4 1 16,2 4 0-16,-5 4 0 15,-4 4 0-15,-4 4 1 16,0 2-1-16,0 2 1 15,0 0-1-15,0 0 0 0,0 0 0 16,0 16 0-16,0 7 1 16,0 4 0-16,0 1 1 15,0-2-2-15,0-1 0 16,0-1-1-16,0-4 2 16,0-6-1-16,0-4 0 15,0-4-2-15,9-5 2 16,10-1-1-16,6 0 0 15,9 0 1-15,9-13 3 16,10-8-3-16,0-7 1 16,0-2-1-16,6-6 0 0,-15-2 0 15,-3-2 0 1,-1 1 1-16,-15 3-1 0,-8 11 0 16,-13 6 2-16,-4 12-2 15,0 5 3-15,0 2 4 16,-12 0-1-16,-22 0-4 15,2 12-2-15,4 8-2 16,11 1 2-16,17 2-2 16,0 3 2-16,0-2-2 15,5 0-2-15,14 0-3 16,6-2-3-16,3-2-1 16,-7-3 2-16,-4 0-3 15,-9 0 4-15,-4 0 3 16,-4-2 3-16,0-1 0 0,-4-2 2 15,-21-4 1-15,-7 2 0 16,-4-3 0-16,-6 0-1 16,6-3-10-16,-5-4-19 15,8 0-51-15,12 0-568 16</inkml:trace>
  <inkml:trace contextRef="#ctx0" brushRef="#br0" timeOffset="-65405.66">21653 4399 1748 0,'0'0'8'15,"0"0"-7"-15,0 0 16 0,0 0-7 0,0 0-8 0,0 0 5 0,-21 136 1 0,-4-92 1 0,-3 0-3 0,-1-1-2 0,5 1 3 0,-1-3-2 16,10-6-2-16,5-3-2 0,7-5-1 0,3-5 0 0,0-7-1 15,0-5 1-15,0-1 0 0,13-3-1 16,6-4-3-16,2-2-3 16,7 0-8-16,0 0-15 15,1 0-8-15,1-12-116 16</inkml:trace>
  <inkml:trace contextRef="#ctx0" brushRef="#br0" timeOffset="-65165.16">21497 4684 1767 0,'0'0'24'0,"0"0"-23"16,0 0 18-16,0 0-8 15,0 0-11-15,0 0 0 16,49 4 0-16,8-4 0 16,17 0-3-16,0-15-35 15,-9-2-105-15</inkml:trace>
  <inkml:trace contextRef="#ctx0" brushRef="#br0" timeOffset="-64075.62">22956 3488 1702 0,'0'0'8'0,"0"0"11"0,0 0 3 0,0 0-15 0,36-111 0 0,14 88-2 0,10 6-5 0,10 3 1 0,4 4 1 0,0 7-1 0,-13 3 0 16,-12 0 0-16,-13 27 0 0,-19 13 3 0,-17 15 1 0,-4 15 7 0,-58 16 6 0,-20 2-1 15,-11-2 1-15,2-8-7 16,14-4-4-16,12-10-5 0,24-4 0 15,16-7-2-15,17-9 0 16,8-6 0-16,4-13 1 16,42-4-1-16,7-9-1 15,4-4-7-15,-4 1-1 16,-8 4 2 0,-16 7 2-16,-18 16 0 0,-11 12 3 15,0 15 2-15,-36 7 0 16,-10 10 0-16,-7 6 4 15,8 10 2-15,13 3-1 16,7 3-1-16,10 4-2 16,-2-1-1-16,5-7 1 15,-5-9 0-15,0-16 0 16,-7-15 0-16,-5-12 2 0,-3-14-1 16,-4-9 5-16,2-11 2 15,-2-11 4-15,0-1-8 16,2-6-3-16,5-26-3 15,18-16-5-15,11-17-44 16,0-24-104-16</inkml:trace>
  <inkml:trace contextRef="#ctx0" brushRef="#br0" timeOffset="-63416.98">23487 4117 1613 0,'0'0'16'0,"0"0"5"0,0 0 30 0,0 0-34 0,0 0-12 0,0 0 1 0,74 4 7 0,-14-4-7 0,18 0-1 0,17 0-2 0,11 0-2 16,8-3 0-16,-5-2-1 0,-14 1 0 0,-21 2 0 0,-30-1 0 0,-23 2 0 0,-14 1-3 0,-7 0-1 0,0 0 0 16,0 0-10-16,0 0-41 15,-11-2-606-15</inkml:trace>
  <inkml:trace contextRef="#ctx0" brushRef="#br0" timeOffset="-62764.56">24141 3867 1672 0,'0'0'13'16,"0"0"19"-16,0 0 12 15,0 0-25-15,0 0-4 16,0 0-8-16,-29-13-5 0,29 13-1 16,0 0-1-1,0 0 1-15,0 2 0 0,4 12 7 16,17 2-1-16,3 2-1 15,5 2-4-15,-1 0 0 16,4 2-1-16,1 0-1 16,5-1 0-16,-6-2 0 15,0-1 0-15,-7-1 1 16,-1-6-1-16,-7 2 0 16,-5-5 0-16,1 0 0 15,-2-2 0-15,-3-1-1 16,-2-1 1-16,-3-1 1 0,-3-1-1 15,0-2 2-15,0 4 1 16,0 0 1-16,0 6 3 16,-34 3-1-16,-6 4-1 15,-13 4-3-15,-13 2-2 16,2 4 0-16,-14 2-3 16,8-5-65-16</inkml:trace>
  <inkml:trace contextRef="#ctx0" brushRef="#br0" timeOffset="-61668.9">25060 3842 1350 0,'0'0'161'0,"0"0"-45"16,0 0-39-16,0 0-40 0,0 0-13 0,0 0-4 0,-46-42-4 0,46 42-4 0,-4 0 0 0,4 0-1 0,-4 0-3 0,4 0-2 0,0 2-4 0,0 16-1 16,0 4 1-16,0 6-2 0,0 5 1 0,0 0 0 0,0 2 3 15,0 1-4-15,0-1 2 16,0-4-2-16,-3-1 2 16,-1-2-2-16,-2-8 0 15,6 0 0-15,0-5 0 16,0-5 0-16,0 1 0 15,0-5 0-15,0 0 0 0,0-2 0 16,0 0-7-16,0-2-21 16,0-2-25-16,0 0-59 15</inkml:trace>
  <inkml:trace contextRef="#ctx0" brushRef="#br0" timeOffset="-61158.37">24883 3814 1713 0,'0'0'5'0,"0"0"3"0,0 0 28 16,0 0-23-16,0 0-2 15,0 0-3-15,0-71-2 16,25 63 0-16,3 0-3 16,10 4 3-16,2 1 1 15,2 0-4-15,1 3 0 16,7 0-1-16,-9 4 0 16,-1 17-1-16,2 1 0 15,-10 6-1-15,-4 6 2 16,-7 6-2-16,-4 4 1 15,-5 5 0-15,-12-1 0 0,0-1 0 16,0 2 0-16,0-7-1 16,-25 2 0-16,-7-8 1 15,0-4 1-15,-3-5-2 16,-1-8 0-16,0-1 3 16,-1-5-2-16,-7-6 3 15,6-3-1-15,-2-3-1 16,2-1-2-16,-1 0 1 15,-3 0 1-15,14 0-2 16,-5 0 0-16,9-7 0 16,7-7-6-16,9-2-25 15,8-2-24-15,0-2-259 16</inkml:trace>
  <inkml:trace contextRef="#ctx0" brushRef="#br0" timeOffset="-60295.9">25497 4248 1719 0,'0'0'11'0,"0"0"-10"0,0 0 16 0,0 0-12 0,0 0-2 0,0 0-3 0,203-87 1 0,-178 68 2 0,-5 1 0 0,-8 1-2 0,1-2 1 0,-9 1 0 0,-4 5 3 0,0-2 8 16,0 7 3-16,-4 4-7 0,-17 0-4 15,0 4 2-15,-3 0-6 16,5 0 2-16,-6 0-3 16,4 0 3-16,-3 11-3 15,3 3 0-15,0 5 0 16,6 6 0-16,-6 3 0 0,4 3 3 16,6 1-3-1,-1 1 4-15,7-6-2 0,5 0-2 16,0-5 1-16,0-6-1 15,0-4 0-15,0-1 0 16,17-9-3-16,0 1 3 16,7-3 0-16,5 0 1 15,7 0 1-15,5-11 0 16,3-8 0-16,5-5-2 16,4-2 0-16,-3-4 1 15,-5-3-1-15,-5-2 0 16,-2-3 5-16,-6 2-4 0,-7 2-1 15,-8 5 1-15,-10 8-1 16,-3 4 1-16,-4 7 0 16,0 1 4-16,0 8 6 15,0-1-3-15,-8 2-3 16,-16 0-4-16,-1 0-1 16,4 2 0-16,4 10-1 15,6 2 1-15,7 3-1 16,4 0 0-16,0 1 0 15,0 1 0-15,8-1-1 16,20-1-1-16,10 2 0 16,-2-4 0-16,-4 4 0 15,2-3-1-15,-15 2-2 16,-2 0 0-16,-13-2 4 16,-4-1 0-16,0-3 2 0,0 1 0 15,-17-3 0-15,-15 0 2 16,-4-3-2-16,-10-1 0 15,7 0 0-15,1-3 0 16,9-3-4-16,12 0-9 16,10 0-14-16,7-9-35 15,0-5-429-15</inkml:trace>
  <inkml:trace contextRef="#ctx0" brushRef="#br0" timeOffset="-59435.08">26431 3996 1735 0,'0'0'17'0,"0"0"-1"15,0 0 30-15,0 0-22 0,0 0-14 0,0 0-4 0,-92-16 3 0,63 18-1 0,-1 12-1 0,5 6-5 0,2 5-2 0,3 4 1 0,3 4 0 0,5 1-1 16,3 0 0-16,5-4 0 0,4-2 0 0,0-6 0 15,0-2 0-15,13-7 0 16,6-6-1-16,2-3 0 16,7-4-4-16,7 0-3 15,-3 0-2-15,4 0-2 16,-8-11 0-16,-7-6 4 16,-4 1 1-16,-6-4 3 15,-3-2 4-15,1-1 0 16,-9-2 1-16,4 1-1 0,-4 0 4 15,4 2 3 1,0 5-2-16,9 3 3 0,-2 5-3 16,7-1-4-16,6 1 0 15,5 3-1-15,3 0 0 16,0 6 0-16,2 0-1 16,-5 0 1-16,-1 0 0 15,-3 14 0-15,-6 9 0 16,-10 2 0-16,-9 7 0 15,0 5 1-15,0-3 0 16,0-4-1-16,-21-4 1 16,4-10-1-16,2-4 0 15,5-6 0-15,7-3 1 0,-1-3-1 16,0 0 0-16,0 0-1 16,4-19-2-16,0-4 0 15,0-2 1 1,0-4 2-16,0-2 0 0,12-2 0 15,12 6 0-15,5 0-1 16,-5 7 1-16,1 6 0 16,-4 7-2-16,-4 2 2 15,-6 5-1-15,3 0 0 16,1 0-1-16,-8 12 0 16,7 12 2-16,-11 4 2 15,1 7-2-15,-4-4 0 16,0 2 0-16,0-5 0 15,0-3 0-15,0-4 0 0,0-3-6 16,-11-5-63-16,-14-4-513 16</inkml:trace>
  <inkml:trace contextRef="#ctx0" brushRef="#br0" timeOffset="-59098.86">26837 3673 1739 0,'0'0'0'0,"0"0"0"0,0 0 18 15,0 0-8-15,0 0-4 0,0 0-3 0,0 0 2 0,110 73-4 0,-110-53 2 0,-21-4 0 0,-11-6 5 0,0-2-4 0,1-2 1 0,8-6-4 16,10 0 1-16,6 0-2 0,7 0 2 0,0-10-2 16,0-7 0-16,15 0-6 15,13 3-17-15,3 5-11 16,-9 5-134-16</inkml:trace>
  <inkml:trace contextRef="#ctx0" brushRef="#br0" timeOffset="-57970.95">27106 4013 1065 0,'0'0'33'0,"0"0"35"0,0 0 160 0,0 0-148 16,0 0-20-16,0 0 0 0,0-19-20 0,0 15-3 0,-8 0-8 0,-1 0-10 0,1 2 3 0,1 0-6 0,1 2-3 0,2 0-2 0,0 0-2 0,-3 0-4 0,-1 0-3 0,-1 16-2 15,-3 10 2-15,9 7 1 16,-3 6 0-16,2 10 0 16,0 1 2-1,4 1 0-15,-7 2-2 0,3-3-1 16,-5-4-2-16,5-3 0 16,-4-7 0-16,1-7 0 15,-3-5 0-15,3-4-9 16,3-3-20-16,4-7-48 15,-4-8-310-15</inkml:trace>
  <inkml:trace contextRef="#ctx0" brushRef="#br0" timeOffset="-57646.85">27040 4064 1591 0,'0'0'146'0,"0"0"-145"16,0 0 16-16,0 0-2 15,0 0-12-15,0 0-2 16,130-55 2-16,-101 55 5 16,1 0-2-16,-11 0 0 15,2 9-4-15,-8 5 4 0,-1 8-2 16,-12 2-2-16,0 2 0 15,0 2-2-15,0-1 0 16,-25-5 0-16,-11-2 0 16,-6-4-2-16,-3-2-5 15,1-3-12-15,2-2-13 16,10-7-53-16</inkml:trace>
  <inkml:trace contextRef="#ctx0" brushRef="#br0" timeOffset="-57360.09">27678 3767 1731 0,'0'0'42'0,"0"0"-40"0,0 0 32 15,0 0-16-15,0 0-16 16,0 0-1-16,-13 75-1 16,5-31 2-16,-5 2 1 15,2-2-1-15,-6 3-2 16,-2-7 2-16,-6-2-2 16,-3-4-1-16,14-6 0 0,3-9-26 15,2-6-40-15,9-7-264 16</inkml:trace>
  <inkml:trace contextRef="#ctx0" brushRef="#br0" timeOffset="-57080.63">27436 4054 1655 0,'0'0'74'16,"0"0"-74"-16,0 0 29 15,0 0-12-15,0 0-15 16,0 0 0-16,278-97 0 15,-208 88-2-15,-17 7 0 0,-13 2 1 16,-15 0-1-16,-12 0 1 16,-5 13 2-16,-8 8 7 15,0 6-2-15,0 4-2 16,-17 5-5-16,-12 0 2 16,5 0-2-16,8-5 0 15,3-10-1-15,9-2 0 16,-3-7 0-16,3-2 0 15,0-7-14-15,4 0-77 16</inkml:trace>
  <inkml:trace contextRef="#ctx0" brushRef="#br0" timeOffset="-56792.29">27760 3739 1683 0,'0'0'0'0,"0"0"0"0,0 0 24 16,0 0-12-16,0 0-3 16,0 0-6-16,11 23 4 15,-11-18-2-15,0 1-2 16,0-3 0-16,0-2 1 0,-4-1-1 15,4 0-1-15,0 0-2 16,0-6-2-16,0-1-26 16,14 3-71-1,10 4-1530-15</inkml:trace>
  <inkml:trace contextRef="#ctx0" brushRef="#br0" timeOffset="-56231.52">27760 3739 1765 0,'257'239'15'0,"-266"-239"-7"0,5 0 15 15,0 20-20 1,1 6-2-16,3 3 4 15,-4 0-3-15,4-2-1 0,0-5 1 16,0-7-2-16,0-4 0 16,0-7 0-16,0-2 0 15,0-2 0-15,0 0-3 16,0-2-8-16,19-18 9 16,5-4 2-16,1-2-3 15,0-1 1-15,-5 4 2 16,5 5 0-16,-8 4 0 0,-9 8 0 15,-4 6 1-15,-1 0 2 16,1 0 0-16,-4 10 1 16,10 3 2-16,-3 3-4 15,-3-5-2-15,4-4 0 16,1-4 0-16,-1-3 0 16,5 0 0-16,2 0 0 15,6-4 0-15,7-17-4 16,-3-4-13-16,-4-4-23 15,-14-1 13-15,-7 4 24 16,0 8 3-16,-11 8 28 16,-23 10 22-16,-2 0-30 15,7 0 0-15,1 21-6 16,15 8-10-16,13 5-2 0,0 6-2 16,0 4 0-1,13 2 0-15,2 3-18 0,-5-3-73 16</inkml:trace>
  <inkml:trace contextRef="#ctx0" brushRef="#br0" timeOffset="-55011.12">23972 5390 1801 0,'0'0'1'0,"0"0"-1"0,0 0 19 0,0 0-14 0,0 0-5 0,0 0 0 0,131-73 1 0,-73 38-1 0,3-9 0 0,3-8 1 15,-5-5-1-15,-6-9 0 0,-4-2 1 0,-9 0-1 0,-8 5 0 0,-3 17 0 0,-12 14 0 16,-13 14 1-16,0 10 1 16,-4 8 8-16,0 0 4 15,0 1-7-15,0 29-6 16,0 15-1-16,-8 14 0 15,0 9 1-15,5 0 0 0,-7 0-1 16,10 0 1-16,-4-6-1 16,4-3 0-16,0-11 0 15,0-11 0-15,0-7 0 16,0-13 0-16,0-9 0 16,0-6-2-16,0-2-8 15,0 0-2-15,0-19 3 16,4-14 6-16,-4-13-4 15,0-2-2-15,0-1 6 16,-25 5 1-16,-14 6 2 16,-7 7 0-16,1 10 0 15,-5 11 7-15,3 8 6 16,-6 2 1-16,0 0-5 0,-6 6-4 16,10 10-2-16,9 4-2 15,19 2 0-15,14-2 0 16,7 0-1-16,0-4 0 15,24-3-1-15,20-6 1 16,11-7 0-16,9 0-1 16,1 0 0-16,9-9-6 15,0-8-10-15,-8-2 2 16,-5-2-2-16,-8 3-2 16,-8-1-2-16,-9 0 13 15,-11 3 6-15,-14 6 0 16,-1 2 4-16,-7 6 6 0,-3 2 19 15,0 0 1 1,0 0-17-16,-3 15-10 0,-18 12 1 16,4 5-1-16,2 4 3 15,1 5 0-15,3 1-1 16,3-4-3-16,-1-6 2 16,1-6-1-16,4-13 0 15,1-2-1-15,-3-9 0 16,6-2 0-16,0 0 0 15,0-10-1-15,0-18-1 16,9-9 1-16,16-2 1 16,4-4-2-16,3 5 2 15,9 2-1-15,-1 9 1 16,6 4-1-16,-7 9 1 16,-1 9 0-16,-13 5-2 0,-4 0 2 15,-14 21 1 1,1 8 5-16,-8 8-1 0,0 1-1 15,0-1-2 1,0-1-1-16,0-9 0 0,0-4-1 16,0-7 0-16,0-7-1 15,17-7-6-15,15-2-14 16,10 0-13-16,5-13-19 16,12-12-145-16</inkml:trace>
  <inkml:trace contextRef="#ctx0" brushRef="#br0" timeOffset="-53909.94">25402 5151 601 0,'0'0'995'0,"0"0"-931"0,0 0 9 0,0 0-18 0,0 0-17 0,0 0-6 0,-13-72-6 0,-27 72-18 0,-9 6 2 0,4 14-5 0,1 9-1 0,10 0-2 0,19 3-1 0,5-4 0 15,10-3-1-15,0-7 0 0,0-11 1 0,17-2-1 0,16-5-2 0,12 0 0 0,4-21-6 0,-3-2-4 0,-3-4 3 0,-14 4 3 16,-5 2 3-16,-6 5 2 16,-11 5 1-16,-3 10 0 0,-4 1 0 15,0 0 1-15,0 8 4 16,0 15-5-16,0 2 1 15,0 6-1-15,0-4 1 16,0-3-1-16,13-4 0 16,4-3 0-16,-2-10-1 15,6-4-1-15,4-3-1 16,3 0-5-16,1-16-2 16,3-15-2-16,2-7 7 15,2-12 3-15,-4-4 1 16,-3-2 0-16,-8-8 2 0,-4-2-1 15,-2-8 0-15,-2-5 0 16,-5 4 0-16,-5 14 0 16,-3 15 4-16,0 20 7 15,0 14 5-15,0 7-1 16,-11 5-6-16,-6 0-3 16,-8 25-6-16,1 19 0 15,-1 14 0-15,10 14 1 16,2 3-1-16,1-2 2 15,3-1-1-15,9-10 1 16,0-3-1-16,0-3-1 16,0-10-1-16,0-6 1 15,24-10 0-15,5-9 0 16,5-11 0-16,-2-10-5 16,4 0-4-16,6-18 0 0,3-13-5 15,-5-2 5 1,-2-6-4-16,-2 1 7 0,-8 6-1 15,-11 5 5-15,-5 13 1 16,-8 5 2-16,-4 5 3 16,0 4 12-16,0 0 3 15,0 14-8-15,0 14-11 16,0 6 1-16,0 3 0 16,0-4 0-16,0-2-1 15,0-9 0-15,13-7 0 16,2-2-1-16,6-12 0 15,11-1-6-15,6 0-2 0,-2-15-1 16,2-11-2-16,-6 0 4 16,0-7 1-16,-7 7 5 15,-8 2 0-15,-6 9 2 16,-7 10 1-16,-4 5 11 16,0 0 10-16,0 12-1 15,0 26-17-15,-11 23-1 16,-6 15 2-16,-4 12-1 15,-7 4-2-15,-1 4-2 16,-7 3 0-16,-2-9 0 16,2-8 0-16,4-11 0 15,0-15 0-15,3-18 0 16,8-17 0-16,8-10 0 0,2-11 1 16,1 0 1-16,7-31-2 15,-1-13 1-15,4-10-2 16,0-8 2-16,0-9-2 15,21 6 1-15,20-2-1 16,-1 10 1-16,6 7-2 16,-10 7-9-16,9 9-16 15,-9 2-30-15,2 4-109 16</inkml:trace>
  <inkml:trace contextRef="#ctx0" brushRef="#br0" timeOffset="-53645.86">26873 4971 1753 0,'0'0'12'0,"0"0"-7"16,0 0 50-16,0 0-21 0,0 0-26 0,0 0-1 0,0 54-2 0,-17 5-3 0,-2 6-1 0,-2 2-1 0,-7-1 1 0,7-8-1 0,4-10 0 0,5-13-1 0,12-12-12 0,0-8-28 15,0-10-41-15,0-5-397 16</inkml:trace>
  <inkml:trace contextRef="#ctx0" brushRef="#br0" timeOffset="-53409.45">26735 5226 1711 0,'0'0'26'0,"0"0"-4"16,0 0 18-16,0 0-27 16,142-119-9-16,-85 104-3 15,-4 7 0-15,-4 5-1 16,-17 3 0-16,-7 8 2 16,-12 20 14-16,-9 12 4 15,-4 6-14-15,0 3-2 16,0-1 0-16,-25-4 0 15,8-6-1-15,6-10-2 0,3-8 0 16,8-10-1 0,0-4 0-16,0-6-14 0,0 0-29 15,0-12-40-15</inkml:trace>
  <inkml:trace contextRef="#ctx0" brushRef="#br0" timeOffset="-53230.86">27078 4864 1822 0,'0'0'0'16,"0"0"-3"-16,0 0 1 16,0 0 1-16,0 0-2 15,0 0-73-15</inkml:trace>
  <inkml:trace contextRef="#ctx0" brushRef="#br0" timeOffset="-52686.89">27665 5079 1794 0,'0'0'9'0,"0"0"-7"0,0 0 36 15,0 0-12-15,0 0-18 16,0 0-7-16,-146 66 1 15,93-13 9-15,11 2-4 16,14 3-2-16,11-2 0 16,9-12-2-16,8-7-2 15,0-13 0-15,0-8-1 16,36-12 1-16,10-4-1 16,11-2 1-16,5-24-1 0,3-8 0 15,1-10 0-15,-13-4 0 16,-4-1 0-16,-17 2 0 15,-16 8-1-15,-11 14 0 16,-5 8 2-16,0 15-1 16,-17 2 0-16,-15 7 1 15,-6 18-1-15,10 10 0 16,16 3 0-16,12 2 0 16,19-2 0-16,40-4 0 15,-2-1 0-15,-4-6 0 16,-25 3 0-16,-20 2 0 15,-8 6 3-15,-32 7 3 0,-71 5-5 16,-52 8-1-16,-61-2-41 16</inkml:trace>
  <inkml:trace contextRef="#ctx0" brushRef="#br0" timeOffset="-50587.72">6073 5836 1086 0,'0'0'62'16,"0"0"13"-16,0 0 37 0,0 0 36 0,0 0-40 0,0 0-37 0,0 0-42 0,-142-13-2 0,132 11-4 0,3 2-3 0,3 0-2 0,0 0-4 0,4 0-5 0,0 0-4 15,0 0 1-15,0 0-2 0,0 0-2 0,15 0-2 0,31 2 2 0,20 4-1 16,16 0 2-16,14-2-3 0,3-1 0 16,7 2 0-1,-11-1 0-15,-14 0-3 0,-13 0-4 16,-9 0-2-16,-23 2-9 16,-7-2 1-16,-12-2-9 15,-6-2 3-15,-7 0-25 16,-4 0-129-16,-4 0-480 15</inkml:trace>
  <inkml:trace contextRef="#ctx0" brushRef="#br0" timeOffset="-50297.46">6515 5603 1715 0,'0'0'7'15,"0"0"-6"-15,0 0 23 16,0 0 0-16,0 0-18 16,0 0 3-16,0 0-6 15,180 21-2-15,-137 8 0 16,3 4 0-16,-9 6-1 15,-8 5 3-15,-18 2-2 0,-11 2 1 16,0 5-1-16,-60-2-1 16,-26 2-6-16,-16-7-68 15</inkml:trace>
  <inkml:trace contextRef="#ctx0" brushRef="#br0" timeOffset="-38155.45">7568 5384 1611 0,'0'0'9'0,"0"0"2"0,0 0 57 0,0 0-24 0,0 0-23 0,0 0-5 0,0 0-7 0,-8-67-5 0,8 67 0 0,-3 15-3 0,-3 19 1 0,2 16 1 0,-7 12 0 16,-2 8 3-16,1 2-2 0,-1 0-1 0,5-1-1 15,1-11-2-15,3-10 1 16,-2-10-1-16,6-14 0 0,0-8 0 16,0-9 0-1,0-8 1-15,0-1 0 0,0 0 3 16,0-8 1-16,0-16-3 15,10-6-2-15,-3-6 0 16,10 1 0-16,-1-2 0 16,1 7 0-16,0 4 0 15,-2 7 0-15,2 8 0 16,-2 3 0-16,2 8 0 16,8 0-2-16,3 1 2 15,4 20 0-15,-3 7 0 16,9 4 0-16,-10 2 0 0,4 0-1 15,-7-2 1-15,-4-6 0 16,0-2 1-16,-10-6-1 16,2-5 0-16,-5-7-1 15,-1-3 1-15,-3-3 0 16,2 0 1-16,-6 0 1 16,0-20-1-16,4-7-1 15,0-12 0-15,3-3 0 16,-3-8 0-16,5-6 0 15,-5-3 0-15,0 4-1 16,0 6 1-16,0 9-2 16,-4 13-3-16,0 14-4 15,0 9-9-15,0 4-22 16,3 0-338-16</inkml:trace>
  <inkml:trace contextRef="#ctx0" brushRef="#br0" timeOffset="-37071.71">8263 5384 1737 0,'0'0'14'0,"0"0"-4"0,0 0 23 0,0 0-6 0,0 0-23 0,0 0-4 0,-58 22-3 0,54 26 3 16,4 8 0-16,0 2 1 0,0 2 0 0,0-2-1 0,0 1 0 0,0-6 0 0,0-9 0 0,0-7 0 0,0-13 0 0,0-8 0 0,0-10-3 16,0-6-5-16,0 0-6 0,0-6 8 0,17-18 4 0,-2-6 1 15,-2-4 1-15,4-5-1 16,-5 2 1-16,-1-1 0 0,10 3 1 16,0 7-1-1,0 9 1-15,-10 4-1 0,2 8 4 16,-1 4 0-16,1 3-2 15,2 0-1-15,6 21 2 16,-4 8 0-16,-9 8-1 16,-1 2 1-16,-7 3-2 15,0-7 0-15,0-3-1 16,0-10 0-16,4-5 0 16,2-8 0-16,1-5 0 15,1-4 0-15,5 0 0 16,-1 0 0-16,12-19 2 0,-3-12-2 15,7-3 0-15,-3 0 0 16,-4 0 0-16,-10 4 0 16,3 6-1-16,-7 6 1 15,-3 8 1-15,-4 4-1 16,0 3 1-16,0 3-1 16,0 0 1-16,0 5-1 15,0 21-1-15,0 7 1 16,0 8 0-16,0-2 0 15,0-1 0-15,0-5 0 16,0-7 0-16,0-8 0 16,17-6 0-16,15-8 0 15,10-4 0-15,5 0-1 16,6-7-1-16,0-16-3 16,-3-4-2-16,-13-6 3 0,-8-1 2 15,-8-2 0-15,-10 2 2 16,-11 3 0-16,0 8 0 15,0 6 0-15,0 7 3 16,0 4 5-16,0 6-1 16,-7 0-1-16,-7 11-6 15,10 19-1-15,-3 15 1 16,3 7 0-16,-2 15 1 16,3 8-1-16,-9 4 0 15,-1 4 1-15,-2-1 0 0,-2-7-1 16,-4-11 0-1,6-7 0-15,-2-12 0 0,2-17 0 16,1-12 0-16,3-12 1 16,1-4 0-16,-5 0 3 15,-6-25-1-15,1-8 0 16,3-10-3-16,5-6 1 16,12-2 1-16,0 0 1 15,0-4 0-15,8 7-1 16,30 6-2-16,11 10 0 15,8 10 0-15,3 9-5 16,7 8-30-16,5 2-92 16</inkml:trace>
  <inkml:trace contextRef="#ctx0" brushRef="#br0" timeOffset="-36291.84">10202 5841 1550 0,'0'0'118'16,"0"0"-112"-16,0 0 54 0,0 0-17 0,0 0-22 0,-11-119-1 0,-18 101-8 0,-7 6 5 0,-2 5-3 0,-11 7-6 15,0 0-2-15,-8 13-5 0,4 18 2 0,13 5-3 0,12 2 3 0,18 0-3 0,10-1 0 0,0-10 0 0,10-3 0 16,29-10 0-16,11-10 0 0,3-4-3 15,-4 0-2-15,4-13-2 16,-4-16 3-16,-9-4-3 16,-6-10 3-16,-11-2 0 15,2-5 3-15,-8-2 0 16,-4 2 0-16,-6-4 0 16,-3 2 1-16,-4 6 0 0,0 6 0 15,0 14 0 1,0 15 0-16,0 6 4 0,-7 5 4 15,-7 6-6-15,-1 28-2 16,-6 16 0-16,4 12 0 16,6 5 0-16,2-2 0 15,9 1 0-15,0-3 0 16,0-13 1-16,0-8-1 16,17-11 1-16,3-12-1 15,9-9 0-15,-1-7 0 0,4-3-1 16,6-11-2-1,-2-16-3-15,-3-6 0 0,-5-3 1 16,-11-2 5-16,-6 1-1 16,-5 1 1-16,-6 10 0 15,0 11 0-15,0 8 2 16,0 7 3-16,0 0 5 16,-6 25-8-16,-13 13-2 15,6 6 3-15,6 0-2 16,7-6 0-16,0-8-1 15,0-8 1-15,0-6-1 16,24-7 0-16,5-9-2 16,3 0-10-16,-4-9-30 15,1-20-94-15</inkml:trace>
  <inkml:trace contextRef="#ctx0" brushRef="#br0" timeOffset="-35990.79">10604 5235 1698 0,'0'0'2'0,"0"0"-1"0,0 0 22 0,0 0-10 0,0 0-8 0,60 117-2 0,-60-87-1 0,-4-6-1 0,-28-7 2 0,4-2 1 0,-1-7-3 16,-1-8 4-16,11 0-1 0,-2 0 4 0,8-12-4 0,5-11 1 0,8 0-5 0,0-5 0 0,0 2-1 16,25 8-5-16,4 4-6 15,-1 10-21-15,-11 4-171 16</inkml:trace>
  <inkml:trace contextRef="#ctx0" brushRef="#br0" timeOffset="-35261.42">10905 5815 1086 0,'0'0'363'0,"0"0"-320"16,0 0 49-16,0 0-12 15,0 0-44-15,0 0-14 16,45-86-3-16,-45 68 1 16,0 4-9-16,-3 2 3 15,-26 4-2-15,-13 4-4 16,-7 4 3-16,0 0-8 15,-4 0-1-15,9 18 1 16,3 6 0-16,5 6-1 16,11 4 1-16,4 2-2 15,14-2-1-15,7-2 1 16,0-4-1-16,0-9 0 0,28-8-1 16,4-7 1-16,4-4-2 15,10 0 0-15,-1-18-3 16,4-14-2-16,-9-10-8 15,2-8 5-15,-6-6-8 16,2-4 1-16,-2-2 7 16,-8-5 5-16,-3-1 5 15,-4-4 0-15,-14 4 0 16,-3 12 0-16,-4 16 3 16,0 17 8-16,0 20 11 15,-4 3 0-15,-20 17-12 16,-9 28-8-16,1 17 3 0,8 14 4 15,10 2-4-15,14 0 1 16,0 3 1-16,0-8 0 16,29-8-6-16,12-9 0 15,13-14-1-15,2-7 0 16,1-14-3-16,13-10-22 16,-13-10-39-16</inkml:trace>
  <inkml:trace contextRef="#ctx0" brushRef="#br0" timeOffset="-34907.28">12049 5641 1736 0,'0'0'25'0,"0"0"-24"0,0 0 14 0,0 0-3 0,0 0-1 0,0 0 2 0,-45 126-4 0,37-92-3 0,5-6-4 0,3-6-2 0,0-1 0 0,0-9 0 0,0-5-1 0,11-3-20 15,6-4-46-15,-2 0-675 0</inkml:trace>
  <inkml:trace contextRef="#ctx0" brushRef="#br0" timeOffset="-34604.46">11869 5328 1729 0,'0'0'0'0,"0"0"0"16,0 0 7-16,0 0 3 16,0 0 2-1,0 0-3-15,152 66 0 0,-148-37-4 16,-4-2-4-16,0-7 0 15,0-4 2-15,-36-4 2 16,-2-6-1-16,2-4-2 16,4-2 1-16,7 0 3 15,4-12-1-15,12-8 4 16,5-4-4-16,4-3-2 16,0 4-3-16,21 7-1 15,11 10-4-15,6 6-15 16,2 0-27-16,1 18-78 15</inkml:trace>
  <inkml:trace contextRef="#ctx0" brushRef="#br0" timeOffset="-34123.74">12572 5354 1757 0,'0'0'6'0,"0"0"-4"0,0 0 19 0,0 0-10 0,0 0-6 0,-91 134 10 0,84-78-6 0,-1 3 5 0,4-2-10 0,-5 0 2 0,5-3-3 0,0-4-3 0,1-10 1 0,3-8-1 16,0-9 0-16,0-11-8 16,0-11-20-16,3-1-37 15,9 0-186-15</inkml:trace>
  <inkml:trace contextRef="#ctx0" brushRef="#br0" timeOffset="-33920.02">12237 5650 1768 0,'0'0'16'0,"0"0"5"16,0 0 9-16,0 0-21 15,0 0-9 1,0 0 0-16,167-3 1 0,-69-2-1 15,8-2-11-15,1-1-26 16,-13-5-69-16</inkml:trace>
  <inkml:trace contextRef="#ctx0" brushRef="#br0" timeOffset="-32720.51">13630 5798 1626 0,'0'0'117'0,"0"0"-117"15,0 0 13-15,0 0-4 16,0 0-6-16,0 0 3 16,130-85-1-16,-88 51 2 15,-6-4 4-15,0 0-7 16,-6-9 0-16,-11-3 0 16,-2-3-2-16,-17-6-1 0,0 5 0 15,0 7 0 1,-3 14 0-16,-30 11 3 0,-1 12 5 15,6 10 0-15,-4 0-2 16,0 24-4-16,-1 20-2 16,3 19 1-16,2 8 1 15,16 3-1-15,8 3-1 16,4-4 0-16,0-2 0 16,0-7 0-16,0-11-1 15,12-10 1-15,1-12-1 16,-2-18 0-16,-3-7-1 15,5-6 0-15,-1 0-6 0,5-4 3 16,0-18 2-16,-2-9 1 16,-2-8 1-16,-1-2-1 15,5 2 1-15,3 1-1 16,3 8 1-16,-2 10 0 16,0 9 0-16,-14 10-1 15,7 1 1-15,-7 12 0 16,1 17 2-16,-2 13 2 15,-3 2-4-15,1 1 1 16,4-7-1-16,1-6 1 16,6-10-1-16,-1-10 0 15,5-6 0-15,11-6 0 16,10 0-4-16,5-13 3 0,8-12-2 16,-4-5-2-16,1-7 0 15,-14-1 2-15,-8-1 2 16,-11 5 1-16,-17 6 0 15,0 8 0-15,0 6 1 16,-13 8 5-16,-19 6 8 16,-14 0-8-16,10 3-3 15,-5 22 0-15,8 5-3 16,13 2 1-16,8 0-1 16,8-6 0-16,4-6 0 15,0-6 0-15,0-6 0 16,29-6-1-16,3-2-2 15,13 0 1-15,5-8-1 0,3-12-4 16,-6-4-2-16,-5 0 3 16,-10 2 4-16,-11 6 2 15,-10 6 0-15,-5 3 1 16,-6 7 4-16,0 0 11 16,0 4-11-16,0 21-5 15,0 3 0-15,0 0 1 16,0-3-1-16,4-6 1 15,11-5-1-15,6-6 0 16,0-4 0-16,7-4 0 16,4 0-3-16,6-1-3 15,-2-22-8-15,-4-5 2 16,-7-4-8-16,-8-2 6 0,-13 0-1 16,-4-1 8-16,0 9 7 15,0 7 1-15,0 6 12 16,-12 12 9-16,-1 1-2 15,-2 12-14-15,-2 26-5 16,4 19 0-16,1 10 2 16,9 11 5-16,-11 2-4 15,-1-1-1-15,2-3-3 16,1-6 0-16,-1-7 0 16,6-16 0-16,-1-11-1 15,4-12-13-15,4-15-15 0,0-9-32 16,0-7-424-1</inkml:trace>
  <inkml:trace contextRef="#ctx0" brushRef="#br0" timeOffset="-32517.97">14712 5689 1335 0,'0'0'407'0,"0"0"-402"0,0 0 5 16,0 0 10-16,0 0-10 0,0 0-4 0,0 0-4 0,197 26 2 0,-197 14-2 0,0 2 1 0,-29-4-1 0,-9-4-1 0,-1-6-1 0,6-9 0 0,13-10-10 0,12-9-49 0,8 0-287 0</inkml:trace>
  <inkml:trace contextRef="#ctx0" brushRef="#br0" timeOffset="-32285.97">14712 5689 1742 0,'487'-121'48'16,"-487"121"-43"-16,0 5 19 0,0 26-6 16,0 19-7-16,0 14-1 15,-29 7-4-15,1 5 0 16,-1-5-4-16,5-4 0 15,3-10-2-15,-4-11 1 0,8-10-1 16,10-14-1 0,7-8-9-16,0-10-24 0,0-4-32 15,0-2-64-15,0-24-1369 16</inkml:trace>
  <inkml:trace contextRef="#ctx0" brushRef="#br0" timeOffset="-31496.96">15064 5842 1578 0,'0'0'48'0,"29"-127"-16"15,-9 72 31-15,9 18-20 16,-1 11-10-16,8 10-10 16,6 3-10-16,-2 9 1 15,5 4-6-15,-9 0-5 0,-5 18 0 16,-16 17-1-16,-15 7 0 16,0 8-1-16,-15 0 0 15,-35-2-1-15,1-4 0 16,0-11-1-16,13-12 0 15,15-9-3-15,11-7 0 16,10-5-5-16,0 0-5 16,10 0 5-16,35-17 4 15,16-4 2-15,7-6-2 16,10-5-5-16,0-2 0 16,-5-2 2-16,-10-1 5 15,-10 5 2-15,-13 5 1 16,-15 3 1-16,-12 7 4 0,-13 8 8 15,0 4 8-15,0 5-5 16,0 0 2-16,-17 0-15 16,-4 16-3-16,0 11 0 15,6 7 0-15,2 3 0 16,5 4 0-16,0 1 0 16,8-7 1-16,0-4-1 15,0-12 0-15,0-6 0 16,19-7 1-16,15-6-1 15,10 0 0-15,5-10-1 16,1-16-2-16,-1-4-5 16,-7-6-1-16,-14 0 4 15,-3-4-1-15,-10 5-1 0,-8 3 4 16,3 8 2-16,-10 8 1 16,0 6 1-1,0 9 5-15,0 1 4 0,0 0-3 16,0 18-5-16,0 12 0 15,0 8-2-15,-10-2 1 16,3-4 0-16,7-4 1 16,0-10-2-16,0-6 0 15,0-5 0-15,0-7 2 16,0 0-1-16,32-15 0 16,6-12 1-16,7-2-2 0,-5-1 0 15,-2 3 1 1,-10 9-1-16,-3 7 0 15,-10 8 3-15,-1 3 6 0,-3 0-1 16,2 24-1-16,-1 11 0 16,-5 1-2-16,3 2 1 15,-3-4-4-15,1-6-1 16,-4-5 0-16,5 0-1 16,-5-7-3-16,-4-5-37 15,0-6-534-15</inkml:trace>
  <inkml:trace contextRef="#ctx0" brushRef="#br0" timeOffset="-30242.55">17715 6050 1774 0,'0'0'6'16,"0"0"-5"-16,0 0 17 0,0 0 15 0,0 0-23 0,0 0-9 0,0 0 0 0,201-7 0 0,-42 11 2 0,25-1-3 0,0-3 0 0,-10 0-1 0,-19 0-13 0,-31 0-24 0,-43 0-59 0</inkml:trace>
  <inkml:trace contextRef="#ctx0" brushRef="#br0" timeOffset="-30027.47">18630 5747 1793 0,'0'0'5'16,"0"0"8"-16,0 0 13 15,0 0-18-15,0 0-6 16,0 0 9-16,237 70-2 0,-169-32 0 15,-18 6-3-15,-26 0 1 16,-14 2-4-16,-10 3 1 16,-17 1-3-16,-50 4-1 15,-18-2-9 1,-13-6-67-16,-3-10-1736 0</inkml:trace>
  <inkml:trace contextRef="#ctx0" brushRef="#br0" timeOffset="-29000.62">20464 5945 1763 0,'0'0'18'0,"0"0"-16"0,0 0 30 16,0 0 4-16,0 0-27 0,0 0-9 0,-37 71 1 0,29-23 4 0,4 4 1 0,0-1-2 0,-1 4-3 0,-3-7 0 0,1-2-1 0,3-3 0 0,4-10-1 0,0-3-12 0,0-8-27 0,0-7-57 15</inkml:trace>
  <inkml:trace contextRef="#ctx0" brushRef="#br0" timeOffset="-28617.54">20112 6002 1781 0,'0'0'6'0,"0"0"-5"15,0 0 5-15,0 0 5 16,0 0-8-16,0 0 4 0,246-59-3 16,-174 59-2-1,2 0-2-15,-7 4 1 16,-11 12 0-16,-10 6-1 0,-14 7 1 16,-11 3 3-16,-10 6-2 15,-11 0 2-15,0 4 2 16,0 3-4-16,-28-6 1 15,-21-3 1-15,-1-4-1 16,-3-6 2-16,-4-4-2 16,1-4 0-16,-1-6-2 15,0-3 0-15,8-2 0 16,3-3 0-16,5 0-1 16,5-4 0-16,7 0-1 15,16 0-23-15,13-4-44 16</inkml:trace>
  <inkml:trace contextRef="#ctx0" brushRef="#br0" timeOffset="-28205.63">21179 6138 1758 0,'0'0'11'0,"0"0"11"0,0 0 24 0,0 0-23 0,0 0-13 0,0 0-3 0,-36-12-4 0,23 32-2 0,-4 6 0 0,1 2 0 0,3 2-1 0,9-1 3 0,4-4-3 0,0-3-2 15,0-4 2-15,0-1-10 0,14-8-18 0,5-6-40 16,5-3-345-16</inkml:trace>
  <inkml:trace contextRef="#ctx0" brushRef="#br0" timeOffset="-27859.8">21023 5761 1780 0,'0'0'1'16,"0"0"-1"-16,0 0 1 0,0 0 1 0,0 0-1 16,0 0 1-1,57 30-1-15,-40-8 2 0,-9-1 0 16,-8-2-2-16,0-7 2 15,0-2-3-15,-8-4 4 16,-12-2-2-16,-5-4 1 16,0 0-2-16,1 0 1 15,-1-1-1-15,10-16 1 16,2-1 0-16,13 0-2 16,0 2-1-16,0 4-5 0,37 7-10 15,-1 5-23 1,-7 0-636-16</inkml:trace>
  <inkml:trace contextRef="#ctx0" brushRef="#br0" timeOffset="-26691.69">21698 6178 1535 0,'0'0'24'0,"0"0"86"0,0 0-40 0,0 0-47 0,0 0-2 0,0 0-5 15,-53-86 6-15,28 84 1 0,-9 2-12 0,-2 0-6 0,-4 7-5 0,-1 19 3 0,-1 7-2 0,10 1 1 0,11-2 0 0,10 0 0 0,11-2-1 0,0-4-1 0,0-8 0 16,3-5-1-16,22-12 0 16,4-1-1-16,8 0 0 15,-1 0 0-15,10-18-1 16,-10-6-3-16,0-2-4 15,-11-1-4-15,-5-3 9 16,-3 5 3-16,-1 3 1 0,-7 6 1 16,-1 8 0-1,-8 6 0-15,0 2 7 16,0 0 2-16,0 0-3 0,0 15-6 16,0 8 4-16,0 4 1 15,-4-2-3-15,4-3-2 16,0-2 1-16,0-5-1 15,0-8 0-15,21-1-1 16,11-6 1-16,17 0-1 16,8 0-3-16,13-4-4 15,2-14-7-15,-2-4-3 16,-3-4 4-16,-11-4 6 16,-16-4 7-16,-11 0 1 15,-16 4 0-15,-13 3 0 16,0 5 6-16,0 11 13 0,-38 3-1 15,-2 5 0-15,-9 3-8 16,0 0-6-16,9 12-1 16,6 14-2-16,5 5-1 15,18 1 2-15,1-2-2 16,10-4 3-16,0-4-3 16,0-8-1-16,42-4 0 15,4-8-2-15,10-2 0 16,5 0-5-16,-8-10-10 15,-7-9 1-15,-14 4 0 16,-11-3 10-16,-4 1 7 16,-13 9 0-16,-1 1 0 15,-3 7 6-15,0 0 14 0,0 2-11 16,0 26-5-16,-7 13-1 16,-10 14-3-16,5 3 0 15,-1 9 0-15,-4-1 0 16,6 0 0-16,-6-4 0 15,1-6 0-15,3-12 0 16,2-7 0-16,-2-13 1 16,5-10-1-16,4-8 0 15,-3-6 2-15,-7 0 3 16,-10 0 2-16,-1-20-5 0,0-10-2 16,10-7 2-1,6-5-1-15,9-9-1 16,0-2 0-16,45-1-1 15,16 1 1-15,9 13-12 0,4 8-23 16,-6 13-11-16,-13 6-174 16</inkml:trace>
  <inkml:trace contextRef="#ctx0" brushRef="#br0" timeOffset="-25858.76">22706 6154 1733 0,'0'0'51'0,"0"0"-51"0,0 0 9 0,0 0 15 0,0 0-12 0,0 0-2 0,-4 100-4 16,-3-63-6-16,-7-1 3 0,7-7-3 0,-6-3 0 0,9-8 0 0,0-5-1 0,4-9-4 0,0-4-7 0,0 0-3 0,0 0 0 0,0-19-1 16,13-7-3-16,6-5 12 15,-2-1 2-15,-5-3 5 16,1 1 0-16,-2 3 1 15,3 0 5-15,3 12-3 16,-6 4 3-16,6 7 6 0,-6 4-6 16,3 4-2-16,1 0-1 15,-2 0 1-15,-5 21 9 16,-5 6 2-16,-3 7-5 16,0 5-2-16,0-6-4 15,0-3-3-15,0-8-1 16,0-7 1-16,0-8-1 15,4-4-3-15,17-3 1 16,8 0 0-16,3-3 0 16,6-16-1-16,-2-8 0 15,-4 1 0-15,-4-2 0 0,-3 0 3 16,-4 2 0-16,-4 4 0 16,-6 10 0-16,-7 4 1 15,-4 5 7-15,0 3 4 16,0 0-4-16,0 0-6 15,0 21-2-15,0 8 0 16,0 7 1-16,-8-3-1 16,5-3 0-16,-1-4 0 15,4-6 0-15,0-8 0 16,0-6 0-16,4-3-3 16,24-3-4-16,8 0 0 15,6-13 0-15,-1-9 3 16,-1-6 0-16,-2-2 1 15,-6-4 3-15,-11 1-1 0,-13 2 1 16,-8 5 0-16,0 4 0 16,0 7 2-16,-25 9 10 15,-7 5 3-15,-6 1-6 16,2 0-5-16,-6 3-3 16,6 14-1-16,12 1 0 15,7 4-6-15,9-4-48 16,8-3-364-16</inkml:trace>
  <inkml:trace contextRef="#ctx0" brushRef="#br0" timeOffset="-25140.59">23871 6110 1615 0,'0'0'79'0,"0"0"-46"0,0 0 15 0,0 0-16 0,0 0-17 0,0 0-2 0,-83-22 2 0,47 22-12 0,-6 0 0 0,3 12-1 0,3 5 0 0,5 4-1 0,12-3 1 0,2-1-2 16,17 0 0-16,0-3-1 0,0-2 0 0,8 0-1 0,30-2-5 15,5 0-7-15,7 1 5 16,-9 0 0-16,-9 3 0 16,-11 0 0-16,-13-1 6 15,-8 3 0-15,0-2 2 16,0-2 1-16,-21 2 0 15,-19-4 0-15,-5-2 3 0,-4-2-2 16,-5-3 1-16,11-3 2 16,1 0-1-16,6 0 2 15,15 0-5-15,4-13-4 16,17-5-17-16,0-3-213 16</inkml:trace>
  <inkml:trace contextRef="#ctx0" brushRef="#br0" timeOffset="-24969.23">23871 6110 1733 0</inkml:trace>
  <inkml:trace contextRef="#ctx0" brushRef="#br0" timeOffset="-24722.3">23871 6110 1733 0,'326'-56'26'0,"-326"56"-5"0,0 0 17 0,-11 0-24 0,-6 0-11 0,0 15-2 15,2 8 4-15,-2 2 4 16,0 8-2-16,1-1-2 16,3 3-1-16,-2 2-1 15,2 1-2-15,5-3 0 16,1-6-1-16,1-3 0 0,2-5-1 15,4-6-1 1,0-2-6-16,0-5-19 16,0-8-35-16,0 0-248 0</inkml:trace>
  <inkml:trace contextRef="#ctx0" brushRef="#br0" timeOffset="-24480.66">24002 6259 1724 0,'0'0'6'15,"0"0"2"-15,0 0 14 16,0 0-16-16,220-45 4 16,-150 41-4-16,-9 0-2 0,-12 4 1 15,-9 0-4-15,-16 0-1 16,-10 0 2-16,-11 18-1 15,-3 5 7-15,0 2 1 16,-7 7 1-16,-31 5-3 16,-2-4-3-16,6 0-1 15,9-8 1-15,7-3-3 16,14-8 0-16,-6-5-1 16,10-5 0-16,0-1-3 15,0-3-13-15,21 0-16 16,8-3-49-16</inkml:trace>
  <inkml:trace contextRef="#ctx0" brushRef="#br0" timeOffset="-24150.6">24455 5873 1709 0,'0'0'33'16,"0"0"-33"-16,0 0 0 15,0 0 0-15,0 0 10 16,0 0-4-16,36 24 1 16,-36-12 0-16,-11-2 1 0,-18-1-6 15,1-6 1 1,3-3 3-16,1 0-5 0,3 0 3 15,7 0 2-15,7-3 0 16,7-8-2-16,0 3-4 16,13 2 0-16,19 2-6 15,4 4-4-15,-2 0-5 16,-15 4-44-16</inkml:trace>
  <inkml:trace contextRef="#ctx0" brushRef="#br0" timeOffset="-23702.57">25039 6228 1780 0,'0'0'1'0,"0"0"20"0,0 0 26 0,0 0-33 0,0 0-4 0,0 0-6 0,-230 54 6 0,187-14 5 0,9 2-7 0,19 1-3 0,11-2 1 15,4-4-6-15,11-7 0 0,42-10-1 0,17-8-11 0,4-12-32 0,-6 0-75 0</inkml:trace>
  <inkml:trace contextRef="#ctx0" brushRef="#br0" timeOffset="-22514.73">26117 6314 1489 0,'0'0'263'0,"0"0"-254"0,0 0 28 0,0 0 1 0,0 0-20 0,0 0-9 16,0 33 4-16,-8-12-5 0,-20 5-4 0,-4 2-4 0,-6-2-7 0,6-6-53 0,11-7-904 0</inkml:trace>
  <inkml:trace contextRef="#ctx0" brushRef="#br0" timeOffset="-22305.92">26117 6314 1860 0,'222'0'3'0,"-222"0"8"16,0 2 22-16,0 14-24 0,0 8-3 15,-17 6-3 1,-25 5 0-16,-2 3-3 0,-9-3-3 16,8-6-58-16,9-11-536 15</inkml:trace>
  <inkml:trace contextRef="#ctx0" brushRef="#br0" timeOffset="-13597.37">6706 7804 1203 0,'0'0'379'0,"0"0"-359"0,0 0 46 0,0 0-21 0,0 0-29 0,0 0 2 0,0 0-3 0,0-30 3 0,0 30-5 0,0 0-5 0,0 0 0 0,0 0-4 0,0 0-2 0,0 0 0 0,0 0-2 15,0 0 0-15,13 0 0 16,27 0 1-16,9 2-1 16,12 2 1-16,5-2 0 15,4 0 0-15,8-2-1 16,-6 0 0-16,2 0 0 0,-4 0-2 16,-17 0-3-1,-4 0-11-15,-16 0-9 0,-13 0-10 16,-16 0-55-16,-4 0-406 15</inkml:trace>
  <inkml:trace contextRef="#ctx0" brushRef="#br0" timeOffset="-13252.46">7176 7563 1707 0,'0'0'16'0,"0"0"-16"0,0 0 9 15,0 0 19 1,0 0-19-16,0 0-9 0,49-6 0 15,-13 9 2-15,2 11 1 16,6 2 0-16,1 1-2 16,1 6 1-16,-7 3-1 15,-8 2 1-15,-16 6 1 16,-15 4-2-16,0 5 2 16,-32 5-3-16,-35-4-57 15</inkml:trace>
  <inkml:trace contextRef="#ctx0" brushRef="#br0" timeOffset="-6886.74">22735 8019 1504 0,'0'0'42'0,"0"0"-32"0,0 0 4 0,0 0 95 0,0 0-80 0,0-116-14 0,9 91-2 0,-5 0 8 16,3 4 3-16,-3 7-11 0,0 4 0 0,2 8 2 0,-6 2-4 0,0 0-7 0,0 8-2 0,0 27-2 0,0 13 1 0,0 9 1 16,0 10 0-16,0 3-1 0,0-2 1 15,0-1-2-15,0-5 0 16,-14-8 0-16,3-8 0 15,2-10 1-15,5-14-1 16,4-11 0-16,0-8-1 16,0-3 1-16,0-3-2 15,0-20 1-15,0-12 0 16,24-8 1-16,1-1 0 16,7 0 0-16,-3 5 0 15,-1 7 0-15,6 4 0 16,-9 10 0-16,-6 8 0 15,-2 8 0-15,0 2-1 16,-6 6 1-16,10 18 1 16,0 6 1-16,-10 0 0 0,3 1-2 15,-3-2 1-15,-3-5-1 16,5-1 0-16,-9-8 0 16,-1-6 0-16,1-7 0 15,-4-2 0-15,4 0-1 16,2 0 1-16,-3-20 0 15,5-12 0-15,0-3 0 16,-3-7-1-16,-1-5 0 0,-4-4 0 16,0-3-3-1,4 5-2-15,3 14-15 0,1 13-3 16,1 14-23-16,-9 8-156 16</inkml:trace>
  <inkml:trace contextRef="#ctx0" brushRef="#br0" timeOffset="-6407.62">23348 7849 1755 0,'0'0'11'0,"0"0"1"0,0 0 0 0,0 0-1 0,0 0 2 0,-13 152-6 0,6-94 0 15,-7 1 0-15,-1-3-3 0,-2-4-2 0,2-3-1 0,-2-6-1 0,9-10 1 0,3-8-1 0,5-9 0 0,0-9-1 0,0-7-6 16,0 0-13-16,0-11 13 15,0-15 5-15,17-8-1 0,4-2 2 16,3-3 0-16,-3-1 1 16,7 6-2-16,-3 0 2 15,4 11 1-15,-1 8 0 16,0 7 0-16,-7 8 3 16,-2 2-1-16,2 22 6 15,-8 8-1-15,-1 2-6 16,-9-1 0-16,-3 0-2 15,0-2 2-15,0-3-2 16,0-4 0-16,0-2 0 16,0-4 0-16,0-6-17 15,0-10-34-15,0-2-253 16</inkml:trace>
  <inkml:trace contextRef="#ctx0" brushRef="#br0" timeOffset="-5688.08">23964 8189 1700 0,'0'0'8'0,"0"0"-8"16,0 0 53-16,0 0-20 15,0 0-18-15,0 0-13 16,0 0 16-16,-110-78-2 0,82 78-8 16,-4 0-7-16,-2 21 0 15,-2 6 1-15,11 3-2 16,8 0 0 0,9-6 1-16,8-1-1 0,0-7 0 15,0-6 0-15,17-5 0 16,19-5-1-16,6 0-4 15,11-8 0-15,-4-13-5 16,-1-8 0-16,-3 1 1 16,-16-2 6-16,-5 6 2 15,-10 3 1-15,-7 9 0 16,-7 7 1-16,0 5 14 0,0 0 4 16,0 5-13-16,0 14-5 15,-17 10-1 1,6 0 1-16,7-1 0 0,4-4 0 15,0-3-1-15,0-6 0 16,0-4 0-16,8-5 0 16,12-6 0-16,5 0-5 15,7-5-1-15,4-21 2 16,6-6-1-16,-2-6 0 16,-10-2 4-16,-7-3 1 15,-10-3 0-15,-2 1 0 16,-5-1 0-16,-6 4 1 15,0 6 2-15,0 7 4 0,0 9 0 16,0 9 2-16,-6 7-3 16,3 4 1-16,-5 0-2 15,4 25-5-15,-5 17 0 16,1 15 0-16,1 5 1 16,-7 0-1-16,7 0 0 15,-5-4 0-15,7-7 0 16,5-7 0-16,0-8 0 15,0-9-3-15,0-10-18 16,21-7-27-16,-4-10-39 16,-6 0-520-16</inkml:trace>
  <inkml:trace contextRef="#ctx0" brushRef="#br0" timeOffset="-5435.88">24031 8124 1801 0,'0'0'5'0,"0"0"-5"0,0 0 4 0,0 0-3 0,0 0 1 0,261-6-2 0,-155 1-8 0,-13-3-21 0,-2-4-82 0</inkml:trace>
  <inkml:trace contextRef="#ctx0" brushRef="#br0" timeOffset="-3667.42">25423 7981 1771 0,'0'0'12'15,"0"0"10"-15,0 0 17 16,0 0-30-16,0 0-8 15,0 0 2-15,-28 118 2 0,11-74-3 16,0-2-1-16,2-3 0 16,-2-7 0-16,1-6-1 15,3-11 0-15,6-6 0 16,7-9-1-16,0 0-4 16,0-6-7-16,0-19 4 15,11-5 0-15,14-6 4 16,-5-1-4-16,5-3 5 15,-4 5 1-15,-2 7 2 16,5 8 0-16,-6 7 2 16,-1 12 3-16,-6 1-1 15,-3 6-1-15,9 18 5 16,-6 8-4-16,-5 0 2 0,-3 0-5 16,-3-4-1-1,0-4 1-15,0-2 0 0,0-8-1 16,0-6 0-16,0-3-1 15,0-5-1-15,0 0-7 16,0 0 7-16,16-19 0 16,1-11 1-16,7-4-1 15,1-2 0-15,0 0 1 16,3 3 1-16,-3 4-1 16,-1 8 2-16,-9 8-1 15,-1 5 1-15,-7 8 2 16,-3 0-3-16,9 8 1 15,-5 22 7-15,-4 10-1 16,-1 1-2-16,-3-2-3 0,6-5 0 16,-6-4-1-1,4-6-1-15,4-5 1 0,5-5-1 16,6-8 0-16,9-6-1 16,6 0-4-16,6-6-1 15,2-20-4-15,-2-5 4 16,1-5 3-16,-9-2 1 15,-11-2 0-15,-4 4 0 16,-17 6 2-16,0 6 0 16,0 11 0-16,-24 10 5 15,-18 3 12-15,-3 2-13 16,-5 23-1-16,10 4 3 16,8 1-4-16,11-2 1 15,21-6-1-15,0-4-1 0,0-8-1 16,16-4 1-16,18-6-1 15,5 0 1-15,11-7-1 16,-5-14-1-16,1-1-1 16,-10 0-1-1,-8 4 0-15,-7 7 1 0,-17 4 2 16,-4 7 1-16,0 0 0 16,0 18 2-16,0 12 0 15,0 0 3-15,0 1-4 16,0-6 0-16,0-2 0 15,0-8-1-15,0-5-1 16,11-3 1-16,10-7-1 16,4 0-1-16,7 0 1 0,2-18-1 15,-2-2-2-15,0-7-2 16,1-1-3-16,-9-3 4 16,1 2 0-16,-8 1 3 15,-6 2-1-15,-5 8 2 16,-2 4 0-16,-4 5 0 15,0 6 5-15,0 3 1 16,0 0-4-16,0 0-2 16,0 0-1-16,0 0 0 15,0 0 0-15,0 2 0 16,0 6 1-16,4 2 0 0,7 0 0 16,2 0 0-16,-1 0 0 15,1-2 0-15,-2-4-1 16,-3-4 0-16,5 0-1 15,-2 0 1-15,-1-12 1 16,1-8 0-16,-1 0 1 16,-10 4-1-16,0 2 2 15,0 4 1-15,0 6 6 16,0 1 1-16,0 3 4 16,0 0-2-16,0 13-12 15,-10 23 2-15,-5 12 1 16,2 11-2-16,1 3 0 0,-1 3-1 15,-2 6 1 1,-6-1-1-16,4 0 0 0,-4-4 0 16,6-12 1-1,2-12-1-15,9-13 0 0,0-14 0 16,4-8-1-16,0-7-1 16,0 0-3-16,0-7 0 15,0-12 0-15,0-4 3 16,0 1 1-16,0 6-1 15,0 4 1-15,0 2-1 16,0 4 2-16,0 4 0 16,-17 0 0-16,-2 2-1 15,-5 0 0-15,-5 0-1 16,-9 0 1-16,2 0 0 16,2 0 1-16,2 0 0 0,7-7 1 15,10-14 0 1,11-10-1-16,4-12 0 0,12-11 0 15,58-10-1-15,23-4-1 16,17 1 2-16,9 7-6 16,-5 10-36-16,-16 16-20 15,-41 13-1500-15</inkml:trace>
  <inkml:trace contextRef="#ctx0" brushRef="#br0" timeOffset="-2369.42">23320 9693 1152 0,'0'0'647'0,"0"0"-647"0,0 0 0 0,0 0 7 0,0 0-5 0,0 0-2 0,97-96 0 0,-35 54 1 0,-1-10 0 0,-12-11-1 0,-13-5 0 0,-15-5 0 0,-13-6-1 0,-8 3-3 16,0 11 2-16,0 19 2 0,-29 19 0 15,-7 18 10-15,-2 9 10 16,-5 13 5-16,1 33-18 0,6 16-5 16,8 14 4-1,14 6-2-15,7 5 3 0,3-1-1 16,0-4-3-16,4-6-2 16,-6-12 0-16,6-9 0 15,0-13-2-15,0-14 2 16,0-12-2-16,0-13-1 15,0-3-7-15,0-8 1 16,0-24 6-16,29-14 0 16,9-9 0-16,2-4 0 15,1 5-2-15,1 12 1 16,-10 13 2-16,-21 18 1 16,-1 8 1-16,-10 3 4 0,0 25-4 15,0 12 10-15,0 10-1 16,0-3-8-16,0-2 1 15,0-6-2-15,0-8-1 16,0-3 1-16,19-10 1 16,6-5-2-16,9-6-1 15,5-4-9-15,14 0-3 16,1-14-5-16,6-16 2 16,-5-6 2-16,-2-5 1 15,-13-6 7-15,-8 1 0 16,-7 3 4-16,-12 14-1 15,-13 8 3-15,0 11 7 16,-13 6 21-16,-31 4-10 16,-9 0 5-16,-9 17-19 15,1 13 0-15,4 6 1 0,15 6-4 16,18 0 1-16,12-3-1 16,12-8-1-16,0-7 0 15,12-11 0-15,26-8 0 16,9-5-6-16,12-2-3 15,5-19 7-15,-3-10-7 16,-12 3-1-16,-11 0 6 16,-13 6 2-16,-14 6 0 15,-3 5 2-15,-8 8 0 16,0 3 2-16,0 0 5 16,0 0-2-16,0 22-5 15,0 8 6-15,0 1-3 0,5-2-3 16,-1-5 2-1,4-3-1-15,5-10-1 0,6-4 0 16,2-7 0-16,3 0-1 16,5-3-4-16,-1-19-4 15,1-4 2-15,5-8 0 16,-11-2-1-16,-3-4 3 16,-3 4 3-16,-9 5 1 15,-8 11 0-15,0 11 2 16,0 9 15-16,0 0 11 15,0 26-18-15,-15 16-8 16,-6 16 2-16,0 6 4 0,0 11-4 16,0 4-1-1,-1 2-2-15,-3-2 0 0,0 1 0 16,-3-5-2-16,3-6-8 16,5-16-16-16,-1-13-33 15,13-21-255-15</inkml:trace>
  <inkml:trace contextRef="#ctx0" brushRef="#br0" timeOffset="-2106.97">24385 9555 1778 0,'0'0'0'0,"0"0"-3"0,0 0 3 0,0 0 6 0,0 0-5 0,233-68-1 0,-216 82 3 0,-13 14 0 0,-4 4 0 0,0 6 5 15,-25-2 3-15,-16 0-3 0,-9 0-5 0,7-4-3 0,5-2 0 0,6-6-26 0,15-10-70 0</inkml:trace>
  <inkml:trace contextRef="#ctx0" brushRef="#br0" timeOffset="-1850.68">24385 9555 1764 0,'568'-74'14'0,"-568"104"-13"0,-17 10 22 16,2 8-3-16,-6 4-12 15,1 6-2-15,2 2 3 16,-6 0 1-16,1-3-10 16,-2-3 1-16,-5-4-1 15,2-6 0-15,9-4-23 0,-2-13-24 16,8-6-231-1</inkml:trace>
  <inkml:trace contextRef="#ctx0" brushRef="#br0" timeOffset="-1534.5">24819 9501 1745 0,'0'0'0'16,"0"0"0"-16,0 0 7 0,0 0-2 16,199-102 2-1,-165 96 6-15,-11 3 3 0,-2 3-7 16,-1 3 2 0,-6 21 0-16,-3 9-6 0,-3 4-2 15,-5 0-3-15,-3-6 0 16,0-4 0-16,0 0 1 15,0-4-1-15,-19 0 0 16,-18-2-1-16,-3 0-1 16,-10-3 0-16,1-4-11 15,8-6-24-15,1-8-266 16</inkml:trace>
  <inkml:trace contextRef="#ctx0" brushRef="#br0" timeOffset="-606.01">25342 9697 1771 0,'0'0'7'0,"0"0"-5"0,0 0 3 0,0 0 5 16,0 0-10-16,0 0 0 0,102-65 0 0,-58 42 0 0,-3-4 0 0,-5 0 0 0,-7-3 0 0,-4-2 0 0,-12 0 1 0,-13 2-1 16,0 3 1-16,0 8 0 0,-4 8 4 0,-17 7 6 0,-13 4 8 0,-6 2-6 0,-5 20-5 15,-5 12 1-15,14 5 0 16,8 2-5-16,15 4-1 16,13-1-2-16,0-2 1 15,0-6-2-15,38-4 1 16,-2-10-1-16,9-8 1 15,1-10-1-15,1-4 0 16,-1 0-4-16,3-10-1 0,-4-14 1 16,-5-7-4-16,2-2-3 15,-14-7 4-15,-7 0 1 16,-10 0 4-16,-11 4 0 16,0 8 2-16,0 9 0 15,0 11 4-15,0 8 13 16,0 0 1-16,0 6-15 15,-3 22-1-15,-1 11-2 16,0 5 0-16,4-2 0 16,0-4 0-16,0-4 0 15,0-8 0-15,0-9 0 16,0-10 0-16,15-7-3 16,6 0-4-16,7-20 3 0,10-11 0 15,2-12-1-15,-2-1-1 16,-2 0-1-16,0 1 3 15,2 10 2-15,-13 7 0 16,-10 13 1-16,-6 9 1 16,-5 4 1-16,0 0 6 15,3 19-4-15,3 7 7 16,-3 4 0-16,1 1-8 16,5-2-2-16,-5-1 0 15,-4 2-1-15,3-6-26 16,-7-6-70-16</inkml:trace>
  <inkml:trace contextRef="#ctx0" brushRef="#br0" timeOffset="-189.82">26827 8791 1802 0,'0'0'3'16,"0"0"-3"-16,0 0 3 0,0 0 0 0,0 0 2 0,226 14-2 0,-95-14-1 0,7 0-2 0,-11 0 0 0,-17 0-15 0,-36-6-32 16,-33-2-221-16</inkml:trace>
  <inkml:trace contextRef="#ctx0" brushRef="#br0" timeOffset="41.67">27379 8449 1818 0,'0'0'0'15,"0"0"0"-15,0 0 5 16,0 0 14-16,0 0-6 16,218 35-5-16,-129 7-3 15,-19 6 3-15,-17 6-1 16,-25 0-4-16,-20-1-1 16,-8-1-1-16,-25-1 0 15,-45 6-1-15,-23 1-32 16,-17-4-37-16,-24-4-1720 0</inkml:trace>
  <inkml:trace contextRef="#ctx0" brushRef="#br0" timeOffset="2735.45">28891 7943 1724 0,'0'0'17'0,"0"0"25"0,0 0 8 0,0 0-17 0,0 0-22 0,0 0-1 0,0 0 1 0,-78 160-2 0,61-87-6 0,6 4-2 0,-6 6 1 0,2 1-1 16,-10 0-1-16,0-8 1 0,4-10-2 0,4-16-11 0,10-15-38 0,-10-13-43 16</inkml:trace>
  <inkml:trace contextRef="#ctx0" brushRef="#br0" timeOffset="4000.69">28544 7908 890 0,'0'0'878'15,"0"0"-876"-15,0 0 3 16,0 0 27-16,0 0-10 16,0 0-15-16,258-90-2 15,-165 82 2-15,5 1-3 16,1 3-4-16,-14 4 2 16,-11 0-2-16,-21 7 0 0,-21 21 3 15,-7 6-3-15,-18 6 1 16,-7 5 0-16,0 1 0 15,-15 0 0-15,-26-3-1 16,-12-2 1-16,-8-2-1 16,-9-8 0-16,0-4 1 15,-2 0-1-15,2-2 0 16,13-3-11-16,15-6-22 16,17-4-34-16,18-7-479 15</inkml:trace>
  <inkml:trace contextRef="#ctx0" brushRef="#br0" timeOffset="5443.03">28728 7986 1582 0,'0'0'92'0,"0"0"-80"0,0 0 29 0,0 0 4 0,0 0-23 15,0 0-4-15,-13-101 12 0,37 86-5 0,18 1-15 0,15 1-2 0,13-2-3 0,15 5-3 0,1 2 1 0,-5 6-2 0,-3 2-1 0,-12 0 1 0,-13 22-1 16,-17 11 0-16,-11 7 0 0,-22 6 1 0,-3 4-1 0,-3 0 0 0,-47-2 2 15,-10-6-2-15,-14-5 0 16,-4-6 2-16,1-7-1 16,-1-4-1-16,13-8 1 15,16-3-1-15,4-7 0 16,12-2-7-16,16 0-27 16,17-6-30-16,0-13-412 0</inkml:trace>
  <inkml:trace contextRef="#ctx0" brushRef="#br0" timeOffset="5682.32">28633 7818 1663 0,'0'0'17'0,"0"0"0"0,0 0 52 0,0 0-37 0,0 0-17 0,0 0-1 0,29-98-2 0,3 88-3 0,13 0-7 0,5 4-1 0,6 2 0 0,1 4-1 0,-7 0 0 0,-5 2 0 0,-9 16 0 0,-8 10 0 15,-3 2 2-15,-12 2-2 0,-5 2 0 0,-8 2 0 0,0 2 1 0,0-2-1 0,-32 1 0 0,-18-3 3 0,-20-4 4 0,-2 0-1 0,-5-8-3 0,3-4 0 0,21-8-2 0,15-6-1 0,15-1 0 0,14-3-2 0,9 0-28 0,0 0-26 0,37 0-245 0</inkml:trace>
  <inkml:trace contextRef="#ctx0" brushRef="#br0" timeOffset="8208.63">29160 8617 1479 0,'0'0'104'0,"0"0"-44"0,0 0 9 0,0 0-17 0,0 0-29 0,0 0-2 0,-21-41-2 0,21 31-1 0,0 2-4 0,0-1-1 0,0 0-8 16,6 3-3-16,5 2 1 0,2 4-2 0,6 0-2 0,-2 0 1 0,1 8 0 0,-3 18 0 0,-2 6 0 0,-5 7 0 0,-8 1 0 0,0-4 1 0,0-3-1 0,-18-3 0 0,-6-9 0 0,5-5-1 0,2-8-2 0,5-6 1 0,7-2 0 0,1 0 2 0,4-18 0 0,0-14-4 0,0-8 1 0,9-3 2 0,20-1 0 15,-1 6 1-15,5 6 0 0,-5 9 4 0,0 10-1 0,-7 7 1 0,-4 6-3 0,2 0 1 0,-2 6-2 0,8 14 0 0,0 4 1 0,-5 0-1 0,5-4 0 0,-6-2 0 0,2-5 0 0,0-3 0 0,3-9 0 0,-3-1 1 0,8 0-1 0,-5-1 1 0,1-17-1 0,-6-5-2 0,-10-3 2 0,-9 2 0 0,0 2 1 0,0 6 0 0,0 6 0 0,-17 2 3 0,-11 8 2 0,-1 0 1 0,-12 2-3 16,1 20-1-16,2 4-2 0,2 4 0 0,15-2 0 0,21-2-1 0,0-4 0 0,0-2-1 0,29-5 1 0,16-8 0 16,12 0 0-16,9-7 0 15,6 0-2-15,6-3-6 16,0-15-3-16,-5-4 1 15,-12 0 6-15,-12-1 0 0,-20-1 3 16,-12 2 1 0,-13-1 0-16,-4 5 2 0,0 2-1 15,-21 6 6-15,-15 6 0 16,-10 4 0-16,-11 0 4 16,1 4-6-16,6 16-2 15,11 2-1-15,8 0 1 16,20 0-3-16,11-4 0 15,0-3 0-15,0-4 0 16,11-5-1-16,20-3 0 16,5-3 1-16,3 0-2 15,14-14-1-15,-3-15 2 16,3-7 1-16,-8-10-1 16,-9-8-1-16,-5-4 2 15,-13-2 0-15,-8-3 0 0,-10 5 0 16,0 4 0-16,0 10 0 15,-4 12 0-15,-13 12 1 16,4 11 4-16,5 9 0 16,4 0-2-16,1 0-3 15,-1 21 0-15,-9 19 0 16,1 16 0-16,-1 10 3 16,5 5-3-16,5 1 0 15,-7 0 2-15,6-7-2 16,4-13 0-16,0-9 0 15,0-16 0-15,4-10 0 0,21-12 0 16,-1-5-2-16,14 0-1 16,6-21 1-16,5-14-1 15,0-8-1-15,-11-2 0 16,-13 0 3-16,-2 7-1 16,-14 8 1-16,-1 12 1 15,-8 12 0-15,0 6 7 16,0 0 1-16,0 0-5 15,0 26-3-15,-21 8 1 16,6 6 0-16,2-1-1 16,9-3 0-16,4-9 1 15,0-6-1-15,0-7 0 16,0-6-1-16,21-8 1 16,7 0-3-16,8 0-8 0,2-13-23 15,-6-14-28 1,-7-10-50-16,-8-5-1403 0</inkml:trace>
  <inkml:trace contextRef="#ctx0" brushRef="#br0" timeOffset="8450.09">30422 8145 1775 0,'0'0'10'0,"0"0"0"0,0 0 10 0,0 0-16 0,0 0-4 0,0 0-1 0,-4-21-6 0,4 21-19 0,0 5-69 0</inkml:trace>
  <inkml:trace contextRef="#ctx0" brushRef="#br0" timeOffset="11987.32">28618 7888 1447 0,'0'0'36'0,"0"0"-36"15,0 0 0-15,0 0 25 0,0 0 47 0,0 0-16 0,0 0-8 0,0 0-5 0,0 0-9 0,0 0-19 0,0 0-6 0,0 0 0 0,0-2-3 0,0-3-3 0,0-2 1 16,-6 0 6-16,3-2-1 16,-5 0-3-16,8-4 2 15,0-1-1-15,0-4 2 16,0-2-5-16,4-4 0 15,32 0 2-15,5-1-1 16,9 2 4-16,7 3-3 16,9 6 2-16,2 9-5 0,6 5-2 15,0 0-1-15,-6 25 1 16,-5 17-1-16,-10 8 1 16,-21 8 0-16,-19 9 0 15,-13 0-1-15,-13 6 1 16,-51-7 0-16,-24-4 1 15,-14-5-2-15,-4-11 0 16,4-8 0-16,13-10 0 16,15-9 1-16,13-10-1 15,8-8 0-15,11-1-9 16,18-6-43-16,20-21-77 16</inkml:trace>
  <inkml:trace contextRef="#ctx0" brushRef="#br0" timeOffset="14447.33">28410 7907 534 0,'0'0'28'0,"0"0"-28"0,0 0 0 0,0 0 13 0,0 0-6 0,0 0 6 0,0 0 26 0,146-21-39 0,-146 21 0 16,0 0 7-16,0 0 44 0,0 0 217 0,0 0 162 0,0 0-282 0,0 0-63 0,0 0-30 0,0 0-25 0,0 0-5 0,0 0-2 0,0 0-5 0,0 0-6 0,0 0 3 0,0 0-1 0,0-1-4 0,0-6-2 0,0-1 2 0,0-4-3 0,0-3-5 0,0-4-2 15,13-1 2-15,27 0-1 0,9 0-1 0,8-1 2 0,9 0 2 0,12 3-2 0,-6 0-2 0,5 4 0 0,-6 5-1 0,-5 6 2 0,-9 3-2 0,-4 0 1 0,-4 12-1 0,-5 12 1 0,-7 10 0 0,-1 6 0 16,-11 6 0-16,-8 8 1 0,-13 3-1 0,-4-3 1 0,0-6-1 0,-42-3 1 0,-15-8 0 0,-16-3 1 0,-13-4 0 0,-8-6 0 0,1-5 1 0,7-8-2 0,16-9 0 0,17-2-1 0,17 0 0 0,15-12-2 0,18-4-17 0,3-2-35 0,0-4-228 0</inkml:trace>
  <inkml:trace contextRef="#ctx0" brushRef="#br0" timeOffset="14769.27">29169 8380 1485 0,'0'0'89'0,"0"0"22"0,0 0-61 0,0 0-22 0,0 0-2 0,0 0-8 0,36-79-3 0,-32 75-7 0,0 4-5 0,0 0-3 0,9 9 0 0,2 14-1 0,2 14 2 0,0 1-1 0,-9 0 1 0,5 0 0 16,-9-8-1-16,-4-3 2 0,0-6-1 0,0-7 0 0,0-4 1 0,-4-4-2 0,-5-6 1 0,1 0 2 0,4-4-3 0,-5-20 0 0,9-6-1 0,0-6-1 0,0-4 1 0,17-1 1 0,19 4 0 0,2 4-1 0,2 9 0 0,-6 11-1 15,-15 4 2-15,-6 9 0 0,-5 0 0 0,-5 9-2 0,3 14 2 0,-2 10 0 0,3-3 0 0,-3 0 2 0,9-3-2 0,-1-8 1 0,5-3-1 0,-2-7 0 0,2-8 0 0,8-1 2 0,-1 0-2 0,5-6 1 0,-1-14 2 0,-3-4-3 0,-4-4 1 0,-10 2-1 0,-11-1 1 0,0 7 0 0,0 5 2 0,-4 6-3 0,-20 9 3 0,-12 0 4 0,-6 6-6 0,2 19 3 0,2 5-2 0,10 0-1 0,11-2 2 0,9-3-1 16,8-4-1-16,0-4-1 0,0 0 0 0,38-3 1 0,2-6 0 0,13-4-1 0,4-4 1 0,9 0-1 0,2 0 0 15,-1-1-2-15,-7-16-1 16,-3 1-2-16,-8-1 2 16,-7-4 0-16,-10 0 1 15,-15 0 2-15,-13-2 0 16,-4 6 0-16,0 1 0 16,0 4 1-16,-32 7-1 15,-6 5 4-15,-6 0 0 16,-1 3 3-16,3 19-5 15,6 2-1-15,12 2 0 16,10-1 0-16,14-2-1 16,0-4 0-16,0-6-1 15,21-3 1-15,8-8 0 16,9-2 1-16,1 0-1 0,3-10 0 16,3-14 0-1,-1-9 0-15,-6-6 0 0,-6-10-2 16,-3-1 2-1,-9-1 0-15,-4-1-1 0,-3-3 1 16,-9 3 0-16,-1 0 0 16,-3 10 0-16,0 12 0 15,0 12 0-15,0 12 0 16,0 6 3-16,-3 0-2 16,-9 32-1-16,-1 13 0 15,5 10 0-15,8 5 1 16,0 0-1-16,0 2 0 15,0-1 2-15,12-9-1 16,9-8 0-16,7-14-1 0,4-10 0 16,2-8 0-16,2-12 1 15,6 0-1-15,-2-6 2 16,5-20-2-16,1-6 0 16,-10-4 0-16,-4-1 0 15,-11 12 0-15,-4 5 0 16,-9 14 0-16,-8 6 0 15,0 0 0-15,0 18-2 16,0 14 2-16,0 4 0 16,0-2 0-16,0-9 0 15,7-4 0-15,18-7 0 16,7-7 1-16,6-7-1 16,11 0 0-16,4 0-2 0,4-9-24 15,-4-12-32 1,0 2-131-16</inkml:trace>
  <inkml:trace contextRef="#ctx0" brushRef="#br0" timeOffset="15037.67">32072 8376 1875 0,'0'0'2'0,"0"0"-1"0,0 0 6 0,0 0 0 0,0 0-7 0,0 0-3 0,74-30-25 0,-74 30-66 16</inkml:trace>
  <inkml:trace contextRef="#ctx0" brushRef="#br0" timeOffset="27472.11">29230 9272 1703 0,'0'0'17'16,"0"0"-5"-16,0 0 40 16,0 0-1-16,0 0-29 15,0 0-9-15,0 0-7 16,0 0-1-16,-110 116 8 16,101-39-4-16,5 5-1 15,4 3-4-15,-4 2-2 16,0-6-1-16,1-7 0 0,-7-12-1 15,3-8 0 1,-1-10 1-16,-2-10-2 0,3-12 1 16,7-8-6-16,0-8-19 15,0-6-27-15,0-2-14 16,0-26-274-16</inkml:trace>
  <inkml:trace contextRef="#ctx0" brushRef="#br0" timeOffset="27831.78">28895 9394 1697 0,'0'0'3'0,"0"0"-3"0,0 0 28 0,0 0 20 0,-21-112-32 0,38 92-7 0,19-2 9 0,9 2-4 0,8 0-6 0,4 2-2 16,0 2-3-16,2 6 1 0,-2 10-3 0,-12 0-1 0,-1 7 1 0,-12 24 0 0,-7 9 0 0,-16 8 0 0,-9 4 0 15,0 1 0-15,-9-2-1 16,-27-2 1-16,-6-5 0 15,-11-1-1-15,-4-8 0 16,-4-1 0-16,1-3-1 16,1-8-7-16,19-5-21 0,16-7-19 15,7-6-203-15</inkml:trace>
  <inkml:trace contextRef="#ctx0" brushRef="#br0" timeOffset="29377.53">29336 9743 796 0,'0'0'908'0,"0"0"-889"0,0 0 19 16,0 0 0-16,0 0-23 0,0 0-11 0,4-44-1 0,21 44 1 0,3 10-1 0,0 14-1 0,-7 8 0 0,-4 4 1 0,-13 5-1 0,-4 0 0 0,0-5-1 15,0-1-1-15,0-7 0 0,-9-10 1 0,-3-6-1 0,9-6-1 16,3-6 1-16,0 0-2 16,0-8 2-16,0-18-3 0,0-7 1 15,0 0 2-15,20-3 0 16,9 1-1-16,-1 6 1 16,1 0 0-16,-5 11 0 15,-9 9 0-15,-5 4 1 16,-6 5 0-16,0 0-1 15,3 12 2-15,3 8 3 16,1 4-1-16,10 0-1 16,0-5-3-16,-2-6 1 15,11 0 0-15,-11-8-1 16,5-2 1-16,-3-3-1 16,0 0-1-16,0 0 1 15,-6-12-3-15,-2-7-2 0,-5-3 3 16,-4 0 1-1,-4-1-1-15,0 2 2 0,0 3 0 16,-15 8 0-16,-6 2 2 16,-8 4 2-16,-5 4 8 15,2 0-6-15,-8 8-4 16,6 15 0-16,6 7 0 16,13 2 1-16,9 0-3 15,6-1 2-15,0-2-1 16,6-3-1-16,26-6 1 15,13-6-1-15,8-4-1 16,4-10 1-16,4 0 0 16,-1 0-1-16,3-6-10 0,-6-8-1 15,-8-3 0-15,-9-2 4 16,-10-2 2 0,-15 2 3-16,-7 1 1 0,-8 3 2 15,0 1 0-15,0 4 3 16,-19 2 3-16,-15 7 6 15,-2 1 1-15,-6 0-4 16,2 0 0-16,-1 9-5 16,8 8-1-16,5-2 1 15,7 2-1-15,14 1-3 16,3 0 0-16,4-2 1 16,0-4-1-16,7-2 0 0,22-3-1 15,-1-4 1 1,1-3-3-16,9 0 1 0,-6 0-1 15,4-15 0-15,-2-6-3 16,-6-3 5-16,5-4 0 16,-9-4 1-16,1-4 0 15,-4-6 0-15,-10-2 0 16,-7-4 0-16,-4 1 0 16,0 0-2-16,0 8 2 15,0 4 0-15,0 12 0 16,0 9 0-16,-4 6 2 15,0 6 4-15,-3 2-2 16,1 0 3-16,2 0-5 16,-3 24 0-16,-1 12-2 0,4 10 1 15,4 5 0 1,0 2 2-16,0 1-3 0,0-4 2 16,0-4-2-16,0-5 0 15,4-11 1-15,21-6-1 16,-6-6 0-16,1-8-1 15,9-5-1-15,-4-5-5 16,3 0-1-16,6-3 5 16,-11-13-3-16,7-5 0 15,-5-2 0-15,-14-4 0 16,0 4 1-16,-5 0 2 16,-6 6 3-16,0 8 0 15,0 5 4-15,0 4 9 0,0 0 3 16,-6 9-11-16,-12 14-3 15,-3 5 0-15,13 1 0 16,-1 0-2-16,9-2 0 16,0-5 1-16,0 0-1 15,13-6 0-15,12-4-2 16,7-5-8-16,0-4-16 16,6-3-15-16,-10 0-55 15,-3-16-874-15</inkml:trace>
  <inkml:trace contextRef="#ctx0" brushRef="#br0" timeOffset="29702.71">30528 9463 1723 0,'0'0'1'0,"0"0"2"0,0 0-2 0,0 0 9 0,0 0-7 0,0 0 1 0,0 22 2 0,0-4 6 0,0 0-5 0,-4-4-6 0,-24 0 2 16,-1-6-1-16,5-4-1 0,3-4 4 0,6 0-1 0,-2 0 0 0,5-10-2 0,12-9-2 0,0-1 0 15,0 1 0 1,8 5-3-16,20 6-8 0,1 8-20 16,-1 0-37-16,1 4-721 15</inkml:trace>
  <inkml:trace contextRef="#ctx0" brushRef="#br0" timeOffset="30109.24">31108 9679 1713 0,'0'0'20'0,"0"0"-16"0,0 0 38 15,0 0-1-15,0 0-22 16,0 0-3-16,-129-38-1 16,95 50-2-16,-2 14-6 15,-2 7 0-15,10 2-3 0,12 5-3 16,3 1 0-1,13-6 0-15,0 1 0 16,0-9-2-16,21-4 1 0,21-9 0 16,1-3-2-16,7-9-17 15,-1-2-12-15,4 0-16 16,-8-19-21-16,-5-4-309 16</inkml:trace>
  <inkml:trace contextRef="#ctx0" brushRef="#br0" timeOffset="30372.28">31108 9679 1686 0,'229'-172'30'0,"-229"168"24"16,0 4-9-16,0 0-16 0,0 0-19 15,0 4-4-15,0 24-5 16,-7 12 2-16,-7 9-1 15,-1 2 2-15,6 3 0 16,-6-2 0-16,7-4-3 16,-5-3 1-1,1-6-2-15,-1-3-1 0,9-11-4 16,1-5-11-16,-1-4-28 16,4-8-23-16,0-4-273 15</inkml:trace>
  <inkml:trace contextRef="#ctx0" brushRef="#br0" timeOffset="30677.79">31191 9781 1747 0,'0'0'20'0,"0"0"-17"16,0 0 20-16,0 0-17 15,0 0-6-15,0 0 0 16,266-105 1-16,-210 98-1 15,-16 1-1-15,-15 6 1 0,-12 0 0 16,-5 0 0 0,-5 18 2-16,-3 10-1 15,0 6 2-15,0 4 0 16,-11 0 5-16,-6-3-3 0,2-6-3 16,5-5-1-16,10-5 0 15,0-5-1-15,0-5-1 16,0-4 1-16,0-5-8 15,10 0-14-15,15 0-40 16,-7-5-392-16</inkml:trace>
  <inkml:trace contextRef="#ctx0" brushRef="#br0" timeOffset="31031.27">31640 9282 1765 0,'0'0'1'0,"0"0"0"15,0 0-1-15,0 0 8 16,0 0-7-16,0 0 0 16,103-52 1-16,-84 65-2 15,-10 6 1-15,-9 6-1 16,0 0 1-16,0-3-1 15,-25-2 0-15,-7-2 3 16,-2-5-2-16,2-5 0 16,7-5-1-16,4-3 2 15,6 0 0-15,6-6-1 0,5-12 1 16,4-5-2-16,0 0-1 16,4 3 1-16,24 7-2 15,6 7 1-15,-9 6-31 16,-6 0-143-16</inkml:trace>
  <inkml:trace contextRef="#ctx0" brushRef="#br0" timeOffset="31769.09">31945 9582 1748 0,'0'0'13'0,"0"0"-6"0,0 0 19 0,0 0-11 16,0 0-13-16,0 0 1 0,67 25 5 0,-56 13-2 0,2 2-4 0,-5 0 0 0,-4-3-1 0,0-6-1 0,1-5 0 0,-5-8 0 0,0-8-1 15,0-6-2-15,0-4-1 0,4 0-2 16,4-4 2-16,5-18 1 16,6-10 1-16,2-4 2 15,7 0-1-15,-3 2 1 16,3 4 0-16,-3 5 0 16,-4 11 1-16,-10 5 0 15,2 9 2-15,-5 0-1 0,-1 0 4 16,10 17-1-1,-3 8-1-15,1 0-2 0,2-2-1 16,-2-3 0-16,2-6-1 16,0-5 1-16,-2-4-1 15,2-5 0-15,8 0-2 16,-4 0 1-16,4-14-2 16,-7-7-4-16,0-4 2 15,-15-3-2-15,-3 0 7 16,0 4 0-16,0 2 0 15,0 8 0-15,-7 8 0 16,-18 6 12-16,-7 0 2 0,-10 16-3 16,2 18-1-1,-1 10 2-15,16 6-6 0,21-2 1 16,4-5-1-16,12-10-1 16,65-7-2-16,22-16-1 15,24-10-2-15,8-6-24 16,-10-33-93-16</inkml:trace>
  <inkml:trace contextRef="#ctx0" brushRef="#br0" timeOffset="34535.62">3397 10082 895 0,'0'0'696'0,"0"0"-694"16,0 0 18-16,0 0 29 0,0 0-14 0,0 0-14 0,0 0-16 0,-117 28-2 0,117 0 0 0,0 9 9 0,0 3-3 0,28 7-4 0,12 2 0 0,9-3-4 15,12-2 2-15,9-4-2 0,8-7-1 0,3-10 2 0,5-8-2 0,5-15 1 16,1 0 1-16,15-19 3 16,20-15-1-16,20-7-3 15,24-12 0-15,13-1 2 16,13-4-1-16,-2 4 0 16,-6 5-1-16,-5 16 0 15,-17 15-1-15,-15 15 0 16,-31 3-1-16,-19 22 1 0,-15 16-1 15,-18 6 1-15,-16 9-1 16,-8-1 1-16,-17 0-1 16,-10-4 1-16,-18-6-3 15,0-6-1-15,0-12 2 16,0-10 0-16,0-7-2 16,0-7 3-16,0 0 0 15,0 0 1-15,0-19-1 16,0-3-3-16,0-2 4 15,3 0 0-15,22 4 0 16,3 2 0-16,8 2 0 16,14 5 0-16,3 5 0 15,13 3 0-15,15 3 0 0,12 0 0 16,30 0 1 0,20 11-1-16,21 4 2 0,24-1 0 15,24 2 0-15,21-2 1 16,12-2-1-16,-1 0-2 15,-7-8 0-15,-11-4-1 16,-18 0 1-16,-17-6 1 16,-26-19 0-16,-26-4 0 15,-26-5 0-15,-18-4 0 16,-21-2 3-16,-13-7 4 16,-22 2 0-16,-8-4 5 15,-16-2-6-15,-6 3-3 0,-9 9-3 16,0 13-1-1,0 14-7-15,-45 12-53 0</inkml:trace>
  <inkml:trace contextRef="#ctx0" brushRef="#br0" timeOffset="35516.8">5239 10413 1321 0,'0'0'107'0,"0"0"-13"0,0 0 19 0,0 0-77 0,0 0-14 0,0 0-14 0,0-8-8 0,0 34 1 0,0 11 2 0,0 8 2 0,0 16-1 0,0 5 5 0,0 6 6 0,0 3-3 16,0-4-2-16,0-1-8 0,0 1 2 0,10-3-1 0,-6-3-2 0,-4 6 0 15,0-3-1-15,0-2 0 16,0-6 2-16,0-4-2 16,0-8 0-16,0-9 1 15,0-9-1-15,-4-11 0 16,4-11 0-16,0-5-4 16,0-3-9-16,0 0-8 0,0 0-15 15,0-17-245-15</inkml:trace>
  <inkml:trace contextRef="#ctx0" brushRef="#br0" timeOffset="36031.43">4843 11307 1637 0,'0'0'10'0,"0"0"-10"0,0 0 52 0,0 0-17 16,0 0-19-16,0 0-9 0,-36-18-5 0,36 18-1 0,0 17-1 0,0 5 0 0,4 6 0 0,17 3 4 0,7 8-1 0,-3-1 1 0,3 4 0 0,-3-1-3 0,0 1 1 15,-10-3-1-15,2-3-1 0,0-6 0 0,-2-6 0 16,2-3-6-16,8-9-42 15,-10-5-277-15</inkml:trace>
  <inkml:trace contextRef="#ctx0" brushRef="#br0" timeOffset="36285.36">5713 11359 1786 0,'0'0'5'0,"0"0"-4"0,0 0 3 15,0 0 9 1,-227 78-4-16,177-33-3 0,9 6 1 16,8-1-5-16,1 4 0 15,4 2-2-15,-6-1 0 16,-2 0-5-16,0-5-35 15,2-10-239-15</inkml:trace>
  <inkml:trace contextRef="#ctx0" brushRef="#br0" timeOffset="45192.28">6588 12541 1379 0,'0'0'126'0,"0"0"-97"16,0 0 29-16,0 0 20 0,0 0-34 0,0 0-26 0,0 0-7 0,-28 18 0 0,28 10 1 0,-9 18 5 0,1 18-5 0,0 17 5 0,-9 9-9 0,0 8-3 15,-7 6 1-15,-5 6 0 0,-3 8-3 0,4 0-3 0,-8-3 1 0,1-9-1 0,3-11 1 0,8-11-1 0,8-10-3 16,7-16-14-16,9-16-5 15,0-16-12-15,0-14-26 16,0-12-443-16</inkml:trace>
  <inkml:trace contextRef="#ctx0" brushRef="#br0" timeOffset="45688.9">5889 12368 1734 0,'0'0'0'0,"0"0"0"16,-17-116 0-16,23 72 8 15,41 0 11-15,20-1-7 16,18 4-5-16,17 2 1 16,18 3-4-16,10 4 0 15,5 12 1-15,-4 12-4 16,-5 8 0-16,-12 16 0 15,-15 31-1-15,-14 15 1 16,-15 14 0-16,-26 10-1 16,-20 6 1-16,-20 4 0 15,-4-2-1-15,-15 1 0 16,-48-5 1-16,-18 0 0 0,-21-5 3 16,-16-5-1-16,-9-8-2 15,10-10 0-15,11-9 0 16,18-12 0-16,35-10-1 15,25-9 0-15,28-4-13 16,0-7-64-16,4-2-759 16</inkml:trace>
  <inkml:trace contextRef="#ctx0" brushRef="#br0" timeOffset="46307.18">6748 13533 1680 0,'0'0'0'16,"0"0"3"-16,0 0-3 0,0 0 38 0,0 0-23 0,0 0-13 0,0 0 1 0,64-80 2 0,-22 80-2 0,3 8 6 0,-1 18-1 0,-3 8-1 0,-8 6-4 0,-12 4-2 16,-10 4 0-16,-11 4 0 0,0-4 0 0,0-4-1 0,-11-7 0 0,-7-13 1 0,11-10-1 0,-1-8 0 0,8-6 0 15,-5 0 3-15,5-12 4 16,0-18-7-16,0-10 0 16,0-9-1-16,0-1 1 15,9-1 0-15,20-4 0 16,10 3 0-16,3 6-1 15,3 11 1-15,-5 10-8 16,-2 14-26-16,-2 11-95 16</inkml:trace>
  <inkml:trace contextRef="#ctx0" brushRef="#br0" timeOffset="46840.51">7413 13786 1737 0,'0'0'0'0,"0"0"-9"0,0 0 9 16,0 0 8-16,0 0-7 16,0 0-1-16,66-78 0 15,-38 54 1-15,5-5 0 16,-5-3-1-16,-3 0 0 16,-14-4 1-16,-11 2 0 15,0 2 0-15,0 7 1 16,-19 6 4-16,-9 7 6 15,-6 10 6-15,1 2-7 16,-3 0 0-16,-2 18-8 16,-1 14-3-16,5 3 0 15,5 8 0-15,10-2 1 16,6-4 1-16,13 2-1 0,0-1 2 16,0-5 0-16,8 3-3 15,22-9 1-15,2-4 0 16,4-6 0-16,6-9-1 15,1-2 0-15,7-6-1 16,3 0-4-16,0-4-31 16,-4-16-82-16</inkml:trace>
  <inkml:trace contextRef="#ctx0" brushRef="#br0" timeOffset="47299.33">8193 13515 1479 0,'0'0'214'0,"0"0"-213"0,0 0 3 0,0 0 35 0,-3-101-14 15,-11 90-16-15,-1 11 16 0,-6 0-6 0,-3 0-6 0,-9 2-12 0,-8 18-1 0,1 8 0 0,-2 2 0 0,14 2-1 0,15 0 1 16,13 0-1-16,0-2 0 0,5-3 1 0,28-4-1 0,6 2-1 0,-5-6 2 0,-5 4-2 0,-5-2-2 0,-12 0 2 0,-8-3 1 16,-4 2 0-16,0-2 1 15,-29-3 0-15,-11-4 0 16,-5-1 1-16,-4-4-1 16,-4-4 0-16,3-2 0 15,11 0 1-15,1-4-1 0,13-13 0 16,14-4-16-1,11 1-25-15,0-6-250 16</inkml:trace>
  <inkml:trace contextRef="#ctx0" brushRef="#br0" timeOffset="47570.46">8193 13515 1617 0</inkml:trace>
  <inkml:trace contextRef="#ctx0" brushRef="#br0" timeOffset="48144.44">8193 13515 1617 0,'360'-10'60'0,"-365"2"-23"0,-3 4 12 0,4 2-7 0,-3 2-27 0,-6 0 5 15,-8 0-9-15,2 0-5 16,-6 11-3-16,0 14-2 16,1 6 3-16,3 2-2 15,4 5 0-15,9 1-1 16,8-4-1-16,0 3 1 15,0-3-2-15,21-5 2 0,11-6-2 16,-3-10 1-16,-1-2-5 16,-3-10-11-16,-4-2 1 15,3 0 10-15,-3 0-1 16,-6-12 2-16,6-10 0 16,-4-8 0-16,-2-2 0 15,2-3 3-15,-5-1 0 16,1 3 1-16,-5 1 0 15,5 6 0-15,2 5 1 16,6 11-1-16,4 2 1 16,-1 8-1-16,5 0 1 0,-5 3 0 15,5 19 3 1,-8 3-3-16,-1 4-1 0,-8 3 0 16,-5 1 0-16,-7 3 1 15,0 1-1-15,0-3 0 16,0-5 2-16,-11-6-2 15,-6-7 0-15,13-10 0 16,0-3 2-16,4-3-2 16,0 0 1-16,0-23-1 15,0-7-4-15,0-9 3 16,0 0 0-16,17-3 1 0,8-2-1 16,3 1-1-1,5 5-1-15,-1 8-1 0,0 10 1 16,-7 8 3-16,-1 8-2 15,1 4 1-15,0 0 1 16,-1 22 1-16,-7 6 1 16,4 5-1-16,-10 0-1 15,-7 2 1-15,-4 3-1 16,0 0 0-16,0 0 2 16,0-4-2-16,-11-8 0 15,-6-4-6-15,-4-5-51 16,0-8-884-16</inkml:trace>
  <inkml:trace contextRef="#ctx0" brushRef="#br0" timeOffset="48523.86">8965 13074 1645 0,'0'0'112'0,"0"0"-112"0,0 0-20 0,0 0 19 0,0 0 1 15,0 0-1-15,94 104 3 0,-94-74-2 0,0-2 1 0,0-3 0 0,-32-3 1 0,-6-4 0 0,2-7 6 0,4-4-2 0,-2-7-1 16,5 0 1-16,5-7 4 0,5-14 1 0,6-8-6 0,13 0-4 0,0-1-1 0,0 4 0 0,36 3-1 16,9 13 0-16,-3 6-19 15,1 4-58-15</inkml:trace>
  <inkml:trace contextRef="#ctx0" brushRef="#br0" timeOffset="49156.2">9844 13464 1730 0,'0'0'17'0,"0"0"1"15,0 0 36-15,0 0-26 0,0 0-19 0,0 0-7 0,-21 45-1 0,13 4 0 0,-5 8 0 0,2 8 1 0,-6 8-1 0,5 7 1 0,-5 5-2 0,0-1 0 16,2-6 0-16,-6-7 0 0,4-11-9 0,2-10-22 0,2-9-19 0,1-14-31 0,-5-13-540 0</inkml:trace>
  <inkml:trace contextRef="#ctx0" brushRef="#br0" timeOffset="49443.86">9647 13682 1697 0,'0'0'98'16,"0"0"-96"-16,127-111 5 15,-70 81 22-15,1 12-17 16,-5 6-10-16,-9 9-2 16,-6 3 0-16,-6 0-2 15,-4 13 2-15,-7 13 2 0,-13 4 1 16,-8 7-1 0,0 2 0-16,0-1-1 0,-36 3 1 15,-13-5-1 1,-4-2 0-16,-14-2 0 0,10-6 0 15,4-6-1-15,17-9 0 16,12-8-13-16,10-3-28 16,14-3-63-16</inkml:trace>
  <inkml:trace contextRef="#ctx0" brushRef="#br0" timeOffset="49776.23">10619 13207 1800 0,'0'0'9'16,"0"0"-8"-16,0 0-1 15,0 0 3-15,0 0 1 16,-8 136 2-16,8-74 4 16,0-1 3-16,-7 4-8 15,-10-3-3-15,1-2-2 16,3-5 1-16,-4-5-1 16,6-6 0-16,-6-7-9 15,2-10-26-15,-3-9-67 0</inkml:trace>
  <inkml:trace contextRef="#ctx0" brushRef="#br0" timeOffset="50157.33">10293 13636 1778 0,'0'0'13'0,"0"0"-12"15,0 0 16 1,0 0 2-16,208-84-12 0,-105 63-2 15,3 5-3-15,-8 4 0 16,-9 4-2-16,-19 2 0 16,-22 4 0-16,-10 0-8 15,-21 0-2-15,-6 2 2 16,-11 0 6-16,0 0 2 16,0-2 2-16,0 0 0 15,0-2-1-15,-21 1 1 16,6 3 1-16,-9 0 4 15,3 0-2-15,0 5-1 16,-4 17-4-16,10 12 2 16,-2 6 3-16,4 6 1 15,9-1-2-15,0-1-1 16,4-3-1-16,0-1-2 0,0-11 1 16,0-7-1-16,13-8 0 15,20-10-1 1,16-4-18-16,8 0-9 0,0-14-42 15,-12-14-954-15</inkml:trace>
  <inkml:trace contextRef="#ctx0" brushRef="#br0" timeOffset="50486.57">10901 13108 1791 0,'0'0'0'0,"0"0"-7"0,0 0 4 0,0 0 3 0,0 0 0 0,0 0 1 0,250-6 2 0,-218 32 3 0,-20 4-2 0,-12-2-4 0,0-3 4 0,-29-2-1 0,-24-4-1 0,-7-1-1 15,-10-9 1-15,13-5 0 0,7-4 4 0,11 0 1 16,14-13 3-16,8-11-4 16,17-7-4-16,0 1-2 15,0 4-1-15,45 6-6 16,12 8-18-16,0 8-36 0,0 4-260 16</inkml:trace>
  <inkml:trace contextRef="#ctx0" brushRef="#br0" timeOffset="51229.85">11360 13441 1740 0,'0'0'11'0,"0"0"-3"0,0 0 43 16,0 0-18-16,0 0-22 15,0 0-8-15,-34 56-2 16,34-4 0-16,0 2 1 16,0-2-2-16,0-8 1 15,13-3-1-15,-6-9 0 16,7-10 0-16,-7-10 0 16,-3-10 0-16,0-2-1 0,5 0-3 15,-1-12 2-15,7-16 1 16,6-8 0-16,7-5 0 15,10 2 1-15,-6 5-2 16,1 7 1-16,-5 9 0 16,-3 10 0-16,-4 8 0 15,3 0-5-15,5 14 6 16,-1 12 8-16,0 2-5 16,-7-2 1-16,4-3-2 15,-8-8-2-15,-2-3 0 0,-2-5-1 16,-5-3 0-16,9-4 1 15,2 0 1-15,19-4-1 16,-2-16 0-16,2-8-3 16,-10-7-3-16,-9-2 0 15,-6-6 5-15,-13 6 1 16,0 8 0-16,0 11 0 16,0 10 4-16,-24 8 15 15,-12 0-5-15,-6 18-8 16,-3 22-4-16,9 14 1 15,11 6 3-15,17 1 1 16,8-6-1-16,0-2-2 16,33-11-3-16,41-12-1 15,32-14 1-15,32-16-2 16,17-1-13-16,1-36-79 0</inkml:trace>
  <inkml:trace contextRef="#ctx0" brushRef="#br0" timeOffset="52878.62">14818 13561 1767 0,'0'0'11'0,"0"0"-11"0,0 0 0 0,0 0 0 15,0 0 3-15,0 0 7 0,0 0-4 0,-114 0-6 0,196 0 4 0,45 0 2 0,45 0-1 0,48 0-1 0,37 0 0 0,30-2-3 16,14-4 0-16,6 2 1 0,-13 2-1 0,-25-2-1 0,-23 2 0 0,-41-4-5 0,-39 2-4 16,-52-2-17-16,-44 0-22 0,-49-4-103 15,-21-2-573-15</inkml:trace>
  <inkml:trace contextRef="#ctx0" brushRef="#br0" timeOffset="53864.97">16885 12853 1767 0,'0'0'7'0,"0"0"-3"0,0 0 6 0,0 0 1 0,0 0-5 0,0 0-4 0,-7 56 4 0,60-13 5 0,17-1-7 0,15 0 0 0,17 0-3 0,12 2 1 0,13 5 0 0,0-4-2 15,4 1 2-15,-14-3-2 0,-15-7-1 0,-16-8 1 0,-24-4 0 0,-16-8 1 16,-27-6-1-16,-10-4 0 16,-9-2 1-16,0 2-1 0,0 2 3 15,-21 7 1 1,-24 2 1-16,-8 3 2 0,-12 6-1 15,-9 5-1-15,1 3-1 16,-9 6 0-16,-3 3-4 16,7 8 1-16,0 5 0 15,8 2-1-15,6 2 0 16,-2 0 0-16,9 1-7 16,7-7-41-16,22-14-88 15</inkml:trace>
  <inkml:trace contextRef="#ctx0" brushRef="#br0" timeOffset="54887.33">19218 12384 1247 0,'0'0'470'0,"0"0"-464"0,0 0-6 0,0 0 8 0,0 0 7 15,0 0-5-15,-25 77 11 0,25-13-6 0,0 12-4 0,0 14 0 0,0 10 2 0,-21 11-3 0,-2-1-4 0,-7-2-1 16,7-3-3-16,6-14-1 0,10-12 0 0,1-19-1 0,6-22 0 0,0-17 0 0,0-16 0 15,13-5 1-15,23-4-1 16,10-26 0-16,7-14 0 16,-4-8 0-1,-3-3 0-15,-10 1 0 0,-4 2 0 16,-4 7 0-16,1 3 0 16,-8 17 0-16,-4 11 0 15,-6 9 0-15,-2 5-1 0,10 0 1 16,10 19 2-16,9 11 0 15,-2 8 0-15,2 6 0 16,-2 3-2-16,-4 3 1 16,2-3-1-16,-9-3 0 15,-6-5 0-15,-6-7 0 16,-6-4 1-16,1-8-1 16,-8-9-1-16,6-4 1 15,-6-7-1-15,0 0-1 16,3-7 1-16,-3-28 0 15,4-15 0-15,-4-14 1 16,0-12 0-16,4-9 0 0,4-7 0 16,1-6 0-16,-5-4 0 15,3 8 0-15,-3 10-1 16,0 27-4-16,5 25-7 16,-5 21-2-16,4 11-18 15,-1 5-73-15,-1 21-1061 16</inkml:trace>
  <inkml:trace contextRef="#ctx0" brushRef="#br0" timeOffset="56129.28">20256 12559 1782 0,'0'0'7'0,"0"0"-6"0,0 0 8 0,0 0 11 0,0 0-16 0,0 0-4 0,-21 142 3 15,21-62 1-15,0 7 3 0,0 3-3 0,0-1 1 0,-21 0-1 0,1-4-3 0,4-8 0 0,-1-6-1 0,10-11 0 16,-1-18 0-16,8-16 0 0,0-14 0 0,0-7 0 0,0-5 1 0,0 0-1 0,0-27-1 16,8-13 0-16,7-8 1 15,2-6-1-15,-4-2 1 16,2 1 1-16,10 5-1 15,3 6 0-15,1 10 0 16,5 12 0-16,-11 8 0 16,1 14 0-16,-3 0-1 15,4 8 1-15,-1 22 2 16,-7 10 0-16,-1 6-2 16,-13 4 1-16,-3 0-1 15,0-3 1-15,0-7-1 0,0-7 1 16,0-12-1-16,0-9 1 15,10-4-2-15,11-8 2 16,15 0-2-16,5 0 1 16,13-14 0-16,6-8-1 15,-3-2-1-15,0-5-4 16,-4 4-4-16,-4-4 1 16,-3 0 2-16,-14 0-1 15,-4-3-2-15,-11 3 7 16,-13 2 1-16,-4 2 2 15,0 8 0-15,-4 5 7 16,-28 4 10-16,-10 4 2 0,-7 4-7 16,0 0-6-1,0 0-1-15,5 14 1 0,10 12-2 16,6 8-1-16,3 8 0 16,14 4 0-16,7 1 0 15,4-4-2-15,0-8-1 16,11-7 1-16,18-10 0 15,5-10-1-15,2-8-2 16,9 0-4-16,8-10 2 16,-4-20-2-16,-9-6 1 15,-8-4 0-15,-11 2 4 16,-13 2 0-16,-2 6 1 16,-6 7 0-16,0 9 0 15,0 8 0-15,0 6 4 16,0 0 5-16,0 6-4 0,-10 24-5 15,-5 9 1-15,5-1 0 16,7-1 0-16,3-1-1 16,0-11 0-16,0-5 0 15,0-8 1-15,17-8-1 16,4-4 0-16,11 0-1 16,4-6 0-16,5-24-2 15,-1-10-2-15,-2-7 0 16,-2-4 3-16,-4-4 2 15,-1 0 0-15,-9-3-1 0,-1-5 1 16,-11 1 1-16,-7-2-1 16,-3 6 0-16,0 15 0 15,0 15 0-15,0 16 7 16,0 12 4-16,0 0-2 16,-3 13-9-16,-14 32 0 15,-8 13 0-15,8 13 0 16,6 1 1-16,-6 2 0 15,5-6 3-15,-1-4-4 16,9-2 2-16,4-9-2 16,0-9 0-16,0-13 0 15,10-14 0-15,9-7-3 16,1-6 1-16,5-4-12 0,3 0-3 16,1-10-12-1,-1-18-24-15,-7-4-68 0</inkml:trace>
  <inkml:trace contextRef="#ctx0" brushRef="#br0" timeOffset="56446.02">21186 13078 1314 0,'0'0'502'16,"0"0"-495"-16,0 0 3 0,0 0 11 0,0 0-13 0,0 0-5 0,180-31 0 0,-94 14-3 0,-9-3-5 0,-6 1-13 0,-18 6-32 0,-12 1-326 0</inkml:trace>
  <inkml:trace contextRef="#ctx0" brushRef="#br0" timeOffset="57080.62">23303 13016 1572 0,'0'0'53'0,"0"0"-12"16,0 0 17-16,0 0-21 15,0-119-9-15,-8 105-9 16,-16 7 0-16,-5 7 7 15,-12 0-11-15,-9 6-9 16,-6 21-3-16,-5 14 0 16,8 3-1-16,7 2 2 15,14-2-1-15,11-4 0 16,18-2-2-16,3-7-1 16,0-8 1-16,15-5 0 15,26-8-1-15,5-7-3 0,7-3-4 16,0-3 2-16,0-19-6 15,0-4-4-15,-9-4-5 16,-3-2 6-16,-8 0-1 16,-9-2 10-16,-7-1 3 15,-13 4 2-15,-4 5 0 16,0 8 1-16,0 12 5 16,0 1 8-16,0 5 0 15,0 5-2-15,-4 19-11 16,-5 12 1-16,5-1-1 0,4 2-1 15,0-1 0 1,0 4 0-16,0-2 0 0,0 0-24 16,0-3-63-16</inkml:trace>
  <inkml:trace contextRef="#ctx0" brushRef="#br0" timeOffset="57481.94">23957 12856 1754 0,'0'0'19'0,"0"0"-19"0,0 0 9 0,0 0 28 0,0 0-22 0,0 0-7 0,0 0 0 0,-233 27-3 0,200 9 3 0,-1 7 0 0,15-2 0 0,2 2-5 0,10-3 1 16,7-6-3-16,0-4 0 0,0-6 0 0,36-4-1 0,5-10-1 0,16-10-3 0,8 0-6 0,9-8-11 0,0-16-30 16,-4-7-55-16</inkml:trace>
  <inkml:trace contextRef="#ctx0" brushRef="#br0" timeOffset="57704.09">23957 12856 1784 0,'392'-257'9'0,"-409"263"-6"15,6 24 18-15,-7 16 9 16,1 8-19-16,6 4 1 16,-6 1-5-16,6-3-2 15,-6-2 0-15,-4 0-4 0,-2-2 0 16,-7-4 0-16,7-6-1 15,2-7 0 1,12-10-7-16,9-7-16 0,0-11-31 16,0-7-29-16,9 0-454 15</inkml:trace>
  <inkml:trace contextRef="#ctx0" brushRef="#br0" timeOffset="58053.89">24091 12947 1567 0,'0'0'147'16,"0"0"-130"-16,0 0 14 16,0 0 3-16,0 0-17 15,0 0-10-15,82-64-6 0,-8 59 1 16,11-4-2-16,-4 1 0 16,-3 0 0-16,-8 1 0 15,-13-2-1-15,-15 5 0 16,-18 0 0-16,-16 4 0 15,-8 0 0-15,0 0 1 16,0 7 1-16,0 13 0 16,-8 10 3-16,-26 6 4 15,-2 4 3-15,-2 1-2 16,10 0-2-16,3-1-2 16,6-6-1-16,6-6-3 15,9-3-1-15,4-7 1 16,0-9-1-16,0-3 0 0,17-3-2 15,16-3-15-15,-5 0-27 16,-3-7-91-16</inkml:trace>
  <inkml:trace contextRef="#ctx0" brushRef="#br0" timeOffset="58407.85">24631 12444 1788 0,'0'0'0'0,"0"0"-6"0,0 0 6 0,0 0 1 16,0 0 0-16,0 0-1 0,159-5 7 0,-159 27-3 0,0 1-3 0,-13 4 0 0,-23-5 0 0,-2-8 0 0,6-4-1 0,4-6 1 0,7-4 0 0,9 0 2 0,3 0 0 0,9-6 2 0,0-12-2 0,0-3-3 0,9 3-6 16,20 6-8-16,3 7-24 15,-11 5-190-15</inkml:trace>
  <inkml:trace contextRef="#ctx0" brushRef="#br0" timeOffset="59502.39">25300 12974 835 0,'0'0'745'16,"0"0"-706"-16,0 0 21 15,78-118-14-15,-78 87-23 16,0 8-6-16,0 2 3 16,-36 9-1-16,-6 9 7 15,-11 3-7-15,-8 0-8 16,-1 17-4-16,-2 15 2 15,7 9-4-15,11 5 0 16,14 5-3-16,11-1 2 0,8-1-2 16,13-7-1-16,0-8 0 15,0-6 0-15,30-6-1 16,2-11 1-16,-7-7-1 16,3-4-4-16,-3 0-6 15,4-15 6-15,-5-13 1 16,1-4 0-16,-4-3-3 15,-6-4 3-15,2-2 3 0,7 0-1 16,1 1 0 0,7 1 1-16,1 14-1 0,-5 6 1 15,0 12-3-15,-3 7 3 16,-4 0-2-16,3 18 2 16,-3 14 0-1,0 9 0-15,-9 4 0 0,-5-3 0 16,-3-5 0-16,-4-4 0 15,0-7 0-15,0-8 0 16,0-8 1-16,0-8-1 16,0-2 0-16,0 0 0 15,9 0 3-15,3-18-3 16,9-11-6-16,3-10 2 0,5-8 3 16,3 2 1-1,10-4-1-15,7 5 0 16,0 7 0-16,-2 6-1 0,-12 15 1 15,-16 10-1-15,-6 6 0 16,-6 6 2-16,-3 24 2 16,2 11 7-16,-6 4-5 15,0 4-1-15,0-5 1 16,0-8-2-16,0-4-1 16,0-10 1-16,0-8-1 15,0-6-1-15,7-8 1 16,22 0 0-16,13-2 0 15,-3-20 1-15,7-9-1 16,-6-4-1-16,-12-3 0 0,-11-2-4 16,-4 3-3-16,-13 4 3 15,0 2 3-15,0 7 0 16,0 6 1-16,19 6-2 16,15 6-3-16,14 6-5 15,5 0 3-15,6 10 3 16,-12 16-1-16,-5 2 2 15,-10 7 1-15,-11 1 2 16,-8 0 0-16,-13-2 6 16,0-2 5-16,-13-1 6 15,-33-2-6-15,-7-3-4 0,-11 0-5 16,-10-2-2 0,0-6-2-16,6-8-43 0,5-10-668 15</inkml:trace>
  <inkml:trace contextRef="#ctx0" brushRef="#br0" timeOffset="59932.55">28078 12431 1700 0,'0'0'11'0,"0"0"21"0,0 0 23 0,0 0-23 0,0 0-20 0,0 0-6 0,-45 110 3 15,33-40 3-15,3 4-6 0,-3-1-1 0,1-2-2 0,-6 0-1 0,0-7-1 0,2-8-1 0,-2-10 0 16,5-10-1-16,3-10-1 15,5-10-4-15,4-7-12 0,0-8-30 16,0-1-37-16,0-8-308 16</inkml:trace>
  <inkml:trace contextRef="#ctx0" brushRef="#br0" timeOffset="60402.37">27714 12815 1758 0,'0'0'25'15,"0"0"-5"-15,0 0 10 16,0 0-24-16,0 0-6 0,0 0 0 16,245-57-1-1,-139 44 1-15,2 3 0 0,-15 2-1 16,-8 3 1-16,-19 4 0 16,-17 1-2-16,-20 0 2 15,-18 1-5-15,-7 16 3 16,-4 3 1-16,0 8 1 15,-19 6 0-15,-23 6 0 16,-3 7 0-16,1-5 2 16,10-2-1-16,15-6 0 15,10-6 0-15,9-10 0 16,0-4-1-16,0-8 0 16,45-6 0-16,16 0-1 0,17-4-1 15,13-20-5-15,-6-8-12 16,0-8-2-16,-7-6 1 15,-16-7 7-15,-14-2 7 16,-14-2 3-16,-23 5 3 16,-11 6 0-16,-4 14 9 15,-52 14 19-15,-18 15 7 16,-15 3-4-16,-10 9-13 16,4 18-8-16,10 4-6 15,15 9-4-15,17 4-1 16,17 0-32-16,7-2-430 15</inkml:trace>
  <inkml:trace contextRef="#ctx0" brushRef="#br0" timeOffset="61486.67">21533 14181 1790 0,'0'0'0'0,"0"0"0"16,0 0 3-16,0 0 18 0,0 0 2 0,0 0-12 0,-4 85-4 0,4-14-1 0,-7 0-2 0,-1 1 0 0,-9 0 2 0,-4-4-2 0,2-2-4 0,-1-8 1 0,-1-4-1 0,4-9 0 0,5-11 0 16,5-14-1-16,7-16-4 0,0-4-3 15,0-2-3 1,0-26-5-16,19-5 12 0,5-7 2 15,5 0 1 1,9-2-1-16,-2 0 0 0,13 7 1 16,12 6 1-16,1 5-1 15,-1 14 0-15,-12 10 0 16,-9 0 2-16,-16 17 0 16,-10 17-1-16,-14 3 4 15,0 3-1-15,-4 4-1 16,-38-3 0-16,-7-1 0 15,-8-1-1-15,0-8 0 0,0-3-1 16,4-10 2-16,4-9-1 16,11-8 0-16,15-1 0 15,14 0 2-15,9-14-3 16,0-9 0-16,21 0-3 16,28-1 3-16,12 4 0 15,9 2-2-15,7 0 2 16,1 0 0-16,4-2 0 15,-8 1 0-15,-10 4 0 16,-11 2 0-16,-4-3-2 16,-13 0 2-16,-5 2 0 15,-16 2 0-15,-8-4 1 16,-7 4-1-16,0 4 1 0,0 5 1 16,-11 3 9-1,-17 0-2-15,-14 0 1 0,-2 11-2 16,-5 17-5-16,7 8 0 15,18 8 0-15,16-3 6 16,8-1-6-16,0-1-1 16,29-6-2-16,12-7 0 15,12-8-1-15,12-12-11 16,9-6-34-16,-4 0-75 16</inkml:trace>
  <inkml:trace contextRef="#ctx0" brushRef="#br0" timeOffset="61881.47">23830 14271 1722 0,'0'0'13'15,"0"0"-6"-15,0 0 38 0,0 0-3 0,0 0-17 0,0 0-20 0,-32 72-2 0,7-13 5 0,4 7 2 0,4 5-4 0,2-6-5 0,-2 3 1 0,2-10-1 0,-6-5-1 16,4-3 0-16,2-11-5 0,-2-2-16 0,-1-15-23 0,7-8-50 0,-2-14-1084 16</inkml:trace>
  <inkml:trace contextRef="#ctx0" brushRef="#br0" timeOffset="63407.45">23396 14641 1797 0,'0'0'18'0,"0"0"-15"16,0 0 1-16,0 0 3 15,0 0 6-15,0 0-7 16,295-39-5-16,-185 28 0 15,-4 6-1-15,-7-1-1 16,-10 2-14-16,-11 2-20 16,-18 2-35-16,-10-4-80 15,-16 4 25-15,-15-4 90 16,-6-2 35-16,-5-2 49 0,-5 2 85 16,1-4-39-1,-4 2-46-15,0 2-14 0,0 2-13 16,0 2 9-16,0-2-3 15,-28 4-4-15,-8 0-12 16,-14 0-2-16,-3 6-4 16,-3 15-3-16,-1 6-2 15,4 9 0-15,11 2 0 16,10 5 0-16,7-5 0 16,18-2 0-16,7-4-1 15,0-6 0-15,3-7 0 16,26-6 0-16,7-9-2 15,9-4-2-15,12-4-2 16,0-19-2-16,5-8-1 0,-14-4-1 16,-3-2-1-16,-7-1 4 15,-9-4 7-15,-10 11-1 16,-2 1 1-16,-10 10-1 16,-1 12 2-16,-6 3 2 15,0 5 10-15,0 0-3 16,0 13-4-16,0 16-3 15,0 4-1-15,-6 1 1 16,6 0-2-16,0-6 0 16,0-3 0-16,0-7-2 15,0-8 0-15,21-4 0 16,4-6-4-16,7 0-6 16,6 0 0-16,2-23-5 0,-3-10-4 15,-4-9 5 1,-1-10 10-16,-4-5 5 0,1-10 0 15,-5 1 0-15,-3-2 0 16,-4 4 0-16,-9 6 1 16,-1 16-1-16,-7 14 4 15,0 15 11-15,0 8 4 16,0 5-1-16,0 0-5 16,0 13-9-16,0 26-1 15,0 15-1-15,0 10 0 16,-3 4 1-16,-5 1 0 15,0-1 0-15,8-11-1 16,0-7-1-16,0-11 0 0,0-11-1 16,0-9 0-16,12-13-1 15,16-6-2-15,4 0-6 16,6-11 2-16,8-15-7 16,-6-8-6-16,1-4-3 15,-8-2 7-15,-5 2 8 16,-11 4 2-16,-6 12 5 15,-11 9 1-15,0 12 4 16,0 1 18-16,-3 0 1 16,-30 13-17-16,-5 14-4 15,2 4 2-15,4 6 2 16,11 1-1-16,8 2 0 16,13-4-3-16,0-1 0 15,0-6 0-15,6-7-2 0,26-4 2 16,17-9-2-16,8-9 0 15,4 0 0-15,9-4-9 16,-6-14-2-16,-1-10-9 16,-6-3-1-16,0-3 7 15,-16 0 4-15,-5-4 6 16,-11 3 1-16,-18-2 2 16,-7 9 1-16,0 6 0 15,0 13 7-15,-24 9 16 16,-8 0 9-16,-4 15-10 0,1 16-11 15,17 4 2 1,12 5-10-16,6-4 0 0,0 0-2 16,30-8-1-1,10-3 0-15,9-12 1 0,4-7-2 16,4-6 0-16,9 0-5 16,-1-15 2-16,9-12-1 15,-4-6-5-15,-9-4 4 16,-1-3 1-16,-18 4 2 15,-14 0 1-15,-16 14 1 16,-12 6 1-16,0 13 1 16,0 3 14-16,-4 15-4 15,-17 18 0-15,2 10-8 16,13 0-1-16,6-6-1 16,0-3 0-16,0-11-1 15,0-10 0-15,17-8 0 0,4-5-2 16,4-6-6-16,7-25 6 15,0-7 2-15,2-4-8 16,-5-4 0-16,3 6 4 16,-7 7 4-16,-1 16-1 15,-3 11 1-15,-6 6 0 16,6 6 0-16,-4 24 9 16,6 12-8-16,-2 2 0 15,-4 0-1-15,-10 0 0 16,-7-4-7-16,0 1-22 15,0-11-72-15</inkml:trace>
  <inkml:trace contextRef="#ctx0" brushRef="#br0" timeOffset="63770.41">27583 14043 1830 0,'0'0'0'0,"0"0"-55"16,0 0 51-16,0 0 4 0,216-16 4 0,-195 55-3 0,-17 14 0 0,-4 5 8 0,0 6-1 0,-11 3 1 0,-21-2 1 0,-14-2-2 0,1 0-8 0,-5-4-1 0,1-7-24 0,2-10-298 0</inkml:trace>
  <inkml:trace contextRef="#ctx0" brushRef="#br0" timeOffset="63995.61">27608 14888 1856 0,'0'0'67'0,"0"0"-65"15,0 0 3-15,0 0 0 16,0 0-5-16,0 0-46 16,-57 17-573-16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04T05:24:10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3483 3588 1707 0,'0'0'6'0,"0"0"4"0,0 0 22 0,0 0 1 0,0 0-9 15,0 0-16-15,0 0-4 0,0 0-1 0,-12 35-2 0,-1 24 0 0,-6 15 4 0,-2 14-3 0,0 6 1 0,10 6-2 0,2-1-1 0,5-2 0 16,4 3-1-16,0 0 1 0,0 5 0 16,-4 2 2-16,-4-5-2 15,-5-9 1-15,2-13-1 0,1-12 0 16,-1-12 1 0,7-15 0-16,4-8-2 0,0-16 0 15,0-8-8-15,0-9-2 16,0 0-19-16,0-22-20 15,0-16-396-15</inkml:trace>
  <inkml:trace contextRef="#ctx0" brushRef="#br0" timeOffset="690.72">4436 3914 1753 0,'0'0'2'0,"0"0"-1"16,0 0 17-16,0 0 18 0,0 0-21 0,0 0-7 0,-180-32 3 0,155 32-7 0,-13 21-4 0,2 8 1 0,0 13-2 0,-2 10 1 0,6 10-1 0,4 4 1 16,3 9 0-16,8 3-1 0,10 0 0 0,7-2 1 0,0-3 0 0,0-3 0 15,3-7 0-15,18-2 0 16,8-9 0-16,3-5 0 16,13-14 0-16,5-4 0 15,10-9 0-15,10-11-1 16,4-9-6-16,8 0 0 15,-1-23 3-15,-3-13 1 16,3-12 0-16,-3-3 3 16,-14-6 0-16,-11-8-1 0,-18-3 1 15,-11-6 0-15,-5-9 1 16,-9-2-1-16,-7 2 0 16,-3 6 0-16,0 10 1 15,-28 10 1-15,-17 7 6 16,-12 4 6-16,-13 4-5 15,-8 2-1-15,0 3 1 16,-3 6-4-16,16 6 0 16,12 9-2-16,19 11-1 15,11 5-2-15,3 4 0 16,-5 28-5-16,4 20-10 16,0 14-31-16,10 4-45 0</inkml:trace>
  <inkml:trace contextRef="#ctx0" brushRef="#br0" timeOffset="1339.65">5698 3942 1747 0,'0'0'0'0,"0"0"0"0,0 0 15 0,0 0 3 0,0 0-9 15,0 0-1-15,-218 36-2 0,178-4-2 0,4 9 0 0,2 3-4 0,9 7 2 0,6 6 0 0,2 5 1 0,4 2 1 16,13 0-3-16,0-4 3 0,0-2-2 0,13-5-1 0,16-7-1 0,3-8 0 0,10-8 0 0,3-4 0 15,8-8 0-15,8-8-1 16,3-8 0-16,6-2-2 16,1-4 1-16,1-17 2 15,-2-12-1-15,-4-5 0 16,-13-6 1-16,-4-7 0 16,-13-3 2-16,-11-9 0 15,-10-10-1-15,-15-7 0 16,0-2 0-16,0 1 0 15,-19 9-1-15,-23 10 1 0,3 12 4 16,-7 12 9 0,-3 9 2-16,-8 8-2 0,0 4-4 15,-5 8-6-15,5 9-3 16,0 0-1-16,8 5 0 16,-1 32-3-16,18 12-11 15,21 8-29-15,11 1-38 16,0-3-1560-16</inkml:trace>
  <inkml:trace contextRef="#ctx0" brushRef="#br0" timeOffset="1765.27">7985 3273 1373 0,'0'0'411'0,"0"0"-411"0,0 0 1 0,0 0 21 0,0 0 7 0,0 0-16 0,-36-75 0 0,6 86-9 16,-10 31-4-16,-13 23-3 0,-17 23 3 0,1 21 0 0,-4 10 0 0,-1 6 2 0,0 6-2 0,-4-1 1 0,4 0 0 0,-4-3 0 15,1-7-1-15,5-8 1 0,5-10-1 0,11-17 0 0,6-13-1 0,11-14-5 0,4-18 4 16,7-15-19-16,3-16-10 16,6-9-17-16,-5-16-83 15</inkml:trace>
  <inkml:trace contextRef="#ctx0" brushRef="#br0" timeOffset="2002.11">6890 3481 1834 0,'0'0'3'16,"0"0"-3"-16,0 0 3 15,0 0 5-15,0 0-8 16,0 0-3-16,0-14-9 15,28 38-6-15,6 12-45 0,-2 10-503 16</inkml:trace>
  <inkml:trace contextRef="#ctx0" brushRef="#br0" timeOffset="2277.78">7720 4398 1876 0,'0'0'1'16,"0"0"0"-16,0 0-1 0,0 0 7 15,0 0-3 1,0 0-4-16,0-19-1 0,0 19-10 15,0 0-53-15,0 0-396 16</inkml:trace>
  <inkml:trace contextRef="#ctx0" brushRef="#br0" timeOffset="3179.3">3178 6442 1646 0,'0'0'4'0,"0"0"-2"0,0 0 17 16,0-110 25-16,-17 84-21 0,-8 2-8 0,0 3-2 0,-3 8 2 0,0 3 3 0,3 6 0 0,-7 4 10 0,-6 0-23 0,-15 13-4 0,-4 16-1 0,-4 17 0 0,1 6-2 0,14 9 2 0,14-2 0 16,15 2-1-16,13-7 1 0,4-6-1 0,0-10-1 0,8-8 2 0,24-8-1 15,6-8-1-15,-2-8-3 0,9-6-17 16,1 0 15-1,1-25 4-15,2-10-3 0,-11-9 1 16,-6-4 2-16,-3-4 3 16,-12-2-1-16,-2 2 1 15,-5 4 0-15,-7 6 0 16,-3 9 0-16,0 8 0 16,0 8 1-16,0 7 2 15,0 6 1-15,0 4 2 16,0 0-2-16,0 4-4 15,8 23 2-15,0 11-1 16,-8 9 0-16,5 7 1 16,-1 1-1-16,0-1-1 15,3-6 0-15,7-2 0 16,1-6-25-16,2-8-31 0,-6-10-738 16</inkml:trace>
  <inkml:trace contextRef="#ctx0" brushRef="#br0" timeOffset="3541.8">3786 6297 1736 0,'0'0'0'0,"0"0"3"15,0 0 5-15,0 0 14 0,0 0-8 0,0 0 4 0,-173-15-7 0,145 24-5 0,0 11-3 0,-1 11-2 0,8 1 2 0,10 1-3 0,2 1 0 0,9 0 0 16,0 0 0-16,0-2 0 0,20-4 0 0,14-6 0 0,10-6-1 16,9-8-5-16,10-6-30 15,1-2-11-15,-7-4-251 16</inkml:trace>
  <inkml:trace contextRef="#ctx0" brushRef="#br0" timeOffset="4619.87">3786 6297 1757 0</inkml:trace>
  <inkml:trace contextRef="#ctx0" brushRef="#br0" timeOffset="4696.43">3786 6297 1757 0,'413'-103'4'0,"-430"103"-2"0,0 0 28 0,-2 0-10 0,-2 4-11 0,-4 12-6 15,1 6-2 1,7 3 1-16,2 2-1 0,1 1 0 16,11 3-1-16,-1-1 0 15,4 3 0-15,0 1 0 16,0-3 0-16,4-3 0 16,24-8-1-16,4-2 0 15,6-6 1-15,2-6-1 16,5-6-8-16,5 0-9 15,-1-2 3-15,0-20-1 16,-9-4 0-16,-2-8 9 16,-10-2-1-16,-3-3 6 15,-14-1 2-15,-3 0 0 0,-8 2 1 16,0 4 2-16,0 6 3 16,0 8 6-16,0 6 0 15,0 8 2-15,0 4 9 16,0 2-4-16,0 0-3 15,0 0-8-15,-4 0-8 16,0 25-1-16,1 8 1 16,3 9-1-16,0 2 1 15,0 2-1-15,0-4 1 16,11-4 0-16,14-5-1 16,3-7 0-16,6-10 0 15,-2-5-1-15,4-9-5 0,2-2-5 16,-2 0 7-16,-4-11-2 15,-3-13 1-15,-5-5-1 16,1-2 4-16,-12-6 3 16,2 1 0-16,-9 0-1 15,-6 1 1-15,0 2 0 16,0 7 0-16,0 4-1 16,0 6 1-16,0 8 3 15,0 6 17-15,-6 2-6 16,-1 0 5-16,-1 0-15 15,-9 16-4-15,10 10-1 16,-1 8 1-16,8 3-1 16,0 1 0-16,0-2 0 0,0-3 1 15,0-4 0 1,8-5-1-16,7-6 1 0,6-8-3 16,-4-4 3-16,-6-6-3 15,6 0 2-15,-5 0 1 16,-3-11 1-16,2-8 1 15,3-7-1-15,-3-5-1 16,2-1 0-16,-1-2 0 16,5 0 0-16,-2 4 1 15,9 9-2-15,1 2 1 16,4 11 0-16,8 6 0 16,-4 2-4-16,-1 2 0 15,10 22 2-15,-10 8 0 0,4 4 2 16,-12 4-1-16,-3 3 1 15,-7-6 0-15,-14 0-2 16,0-7-9-16,0-6 4 16,0-6 6-16,0-6-2 15,-10-6-3-15,-1-6 0 16,1 0 6-16,3-14 2 16,-1-15-1-16,4-10-1 15,4-9 0-15,0-8 0 16,0-5 0-16,19 1 0 15,15 5 0-15,2 12-1 16,2 11-1-16,-6 14 0 16,-7 11-16-16,-14 7-126 15</inkml:trace>
  <inkml:trace contextRef="#ctx0" brushRef="#br0" timeOffset="6044.38">6388 6204 1713 0,'0'0'17'0,"0"0"-13"0,0 0 27 0,0 0 9 0,0 0-31 0,0 0-2 0,-241-10 0 15,203 38-2-15,10 9-1 0,9 1-4 0,9-1 0 0,10 1 0 0,0-3 0 0,0-6 0 0,4-4 0 0,21-7 0 0,-1-8-2 0,10-10-6 16,2 0-7-16,6-4 9 0,-2-20-1 0,-4-5-6 0,-12-3-1 0,-3-1 7 0,-4-4 6 0,-9 4 0 0,0-3 1 0,-8 9 0 0,0 4 0 0,0 12 0 16,0 5 5-16,0 6 10 0,0 0-1 0,0 0-7 0,0 2-7 0,5 18 0 0,7 11 0 0,-5 2 0 0,6 1 0 0,-1 0 0 0,1 3-1 0,-2-8-22 0,3-2-53 0</inkml:trace>
  <inkml:trace contextRef="#ctx0" brushRef="#br0" timeOffset="6080.89">6388 6204 1770 0</inkml:trace>
  <inkml:trace contextRef="#ctx0" brushRef="#br0" timeOffset="6177.55">6388 6204 1770 0,'526'-162'10'0,"-541"159"-5"0,-2 3 40 0,0 0-23 0,2 8-18 16,-6 18-4-16,0 11 0 0,4 6 0 0,13 0 1 0,4 1-1 0,0-8 0 0,0-3 0 0,10-8 0 0,18-6 0 0,8-9 0 0,6-10-2 0,7 0-7 0,8-9-4 0,-4-17 2 0,0-5-12 15,-4-5 14-15,-13-1 1 0,-7-1 5 0,-8 5 1 0,-14 3 1 0,-7 9 1 0,0 9 4 0,0 6 11 0,0 6 20 0,0 0-5 0,0 0-18 0,0 22-11 0,-7 12-1 0,3 6-1 0,4 2-1 0,0-3 1 0,0 0 1 0,0-9 0 0,8-4 0 16,16-8-1-16,1-6 0 0,-1-7-1 0,9-5-5 0,5 0 0 0,-2-17 1 0,-4-10 3 0,0-9 2 0,-7 1-2 0,-8-3 3 0,-6 0 0 0,-5 5 0 0,-3 6 0 0,1 9 1 0,-4 7 5 16,0 10 4-16,0 1 3 0,0 0-6 0,0 26-5 0,0 22-1 0,0 22-1 0,0 23 0 0,0 13 1 0,-4 10-1 0,-20 10 0 0,-5 1 0 0,5-3 0 0,-1-6 1 0,4-18-1 0,4-20 0 0,10-17 0 0,-1-21 0 15,1-16 0-15,1-10 0 0,-2-10 1 0,-3-6 4 0,-2 0 10 16,-8-22-10-16,2-15-3 15,2-13-2-15,4-16 1 16,13-20-1-16,0-18-1 16,13-12 1-16,47 0-9 15,28 0-7-15,1 11-17 16,-4 11-42-16,-15 13-1166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66D2-CBCF-8CFC-5521-5220E0C1C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E097C7-2519-66DB-FE67-B03FBA25A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E631-890F-08B8-5A7D-5E346B3FD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80F88-B131-D198-199B-693FDA1E8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AD2B2-132E-E2A8-318F-C7D596B3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910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9799-229F-ECC2-FEF0-7C38275EC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45101-918D-8CCA-B3AC-2A0A2F0CD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F2D84-229B-9770-6193-3C1595B8E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0598B-84BB-584A-9ED0-FEA04885C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6B497-C2E5-8677-6BCC-04152CF0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82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FFA19E-12DA-0083-4C67-C7EF8FF74F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54A68-BBBE-5C79-F4FC-8D8A03D93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9F51F-777D-50D6-2CF2-FBC7791E4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47CEC-6D85-390B-11DA-0818262A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50F18-D158-0DDE-680A-8223F2D58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73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308D-F4D9-C4F6-B08B-ADF03E54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DEF07-7120-4309-13B7-15DC29E8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DD013-5950-A353-3365-AF6D01750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3B37C-F7A6-A40C-D24C-8CA1055AA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5A2B-3545-1024-8EC1-66A47802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298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EBDC-C021-3CE2-A3F3-BDEF7BF8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9412F-A581-6E53-35B9-6323D83F3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80476-5235-0A40-2C34-BC1D0827F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E40AB-AE6B-DDB1-5EDC-DEFE7CE0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A082A-4555-3152-08BB-06936DE2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52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1878-8F61-8C57-7333-400164F2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95C3C-1BD7-CF47-CADC-AB8293258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DDDD1-8255-E337-55F1-9A0AD33FD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B498-353C-04A3-E8F8-24377E3B2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D4FFD-D9F2-F931-CC30-E5AFD7BB8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205B2-1CB4-6C29-8386-92E572B2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95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9547-363E-70B9-C223-45C0BC6CB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22F22-C089-817A-5454-3224921A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2123FF-CE57-8628-0AAF-135646F02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E7E2B-4F69-E59E-E703-CA9548C857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B505F7-7BD3-34FF-9EF1-0898FA95CB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5E387-D538-5304-B0F0-8F351EE9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A9D2D3-E88C-6A41-C5B2-07B85C048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1C5528-3E89-238B-6857-AA195EAA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02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867CF-DC97-B43B-2AF7-CF8EF214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CC6FD-4AEF-0917-3CBD-580B8B62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375AD-CCAE-8A8D-25AC-56B5BBCC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5FBBC-027F-7C86-53E4-B4AD22E6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302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61BA49-576D-28DB-7938-96CB169D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E50787-6161-74F9-203D-B38496BCC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06D15-77FA-C740-ACB8-54B93E6E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674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0CB4-DF16-0EE1-D20D-D52450CF2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B5D24-B47E-52F6-B6CF-B22ED7BC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7D8BF-6716-DF27-381A-6D54853A5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8C28B-A2FF-819A-B2EB-2E79179E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4713E-39D2-6826-45C8-92F5A003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77802-327E-2896-60B5-BB7F7A2C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17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F91D6-A008-F01C-402C-AB569B18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F3E93-AA74-9447-62F2-AF7836C7E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0B7B6-F5CC-53E1-21AC-6BC2188EB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2DC2D-01FA-0DC3-5B08-E62D11B87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21DF1-B1E2-EB83-D9DE-43DCBABBF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C021F-7A44-9FD7-2C4E-537FCA62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399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C6275C-26EF-9F00-AF51-0759C90B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730D5-96AB-4047-874C-C0E0896A1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956A6-919D-CC96-102A-ABCE9F53F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96769-7D03-46CE-91A1-02FA8E00B92D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23416-0EBA-6064-881B-4799502D6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57B15-FDA3-AEA0-2B0C-76BE93EEE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32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datasciencemonster3703" TargetMode="External"/><Relationship Id="rId2" Type="http://schemas.openxmlformats.org/officeDocument/2006/relationships/hyperlink" Target="https://www.linkedin.com/in/latha-t-k-b21018128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42B8-CBBE-F104-DC87-1063A0037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Generative AI For Everyone!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F9752-BCD0-6D0A-0F0C-ABCBF31F2D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Premalatha T</a:t>
            </a:r>
          </a:p>
          <a:p>
            <a:r>
              <a:rPr lang="en-IN" dirty="0" err="1">
                <a:hlinkClick r:id="rId2"/>
              </a:rPr>
              <a:t>Linkedin</a:t>
            </a:r>
            <a:r>
              <a:rPr lang="en-IN" dirty="0">
                <a:hlinkClick r:id="rId2"/>
              </a:rPr>
              <a:t>: https://www.linkedin.com/in/latha-t-k-b21018128/</a:t>
            </a:r>
            <a:endParaRPr lang="en-US" dirty="0"/>
          </a:p>
          <a:p>
            <a:r>
              <a:rPr lang="en-US" dirty="0" err="1"/>
              <a:t>Youtube</a:t>
            </a:r>
            <a:r>
              <a:rPr lang="en-US" dirty="0"/>
              <a:t> : </a:t>
            </a:r>
            <a:r>
              <a:rPr lang="en-US" dirty="0">
                <a:hlinkClick r:id="rId3"/>
              </a:rPr>
              <a:t>https://www.youtube.com/@datasciencemonster3703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6793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D796-450D-0055-8DB6-EE8B1F85F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Reinforcement Learning?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8FE7D3-C843-7AAB-25A5-7818902CD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4013"/>
            <a:ext cx="10515600" cy="3994562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80F585-ACBF-A64E-5D63-A20ED727730A}"/>
                  </a:ext>
                </a:extLst>
              </p14:cNvPr>
              <p14:cNvContentPartPr/>
              <p14:nvPr/>
            </p14:nvContentPartPr>
            <p14:xfrm>
              <a:off x="506880" y="1128960"/>
              <a:ext cx="11436480" cy="5211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80F585-ACBF-A64E-5D63-A20ED72773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520" y="1119600"/>
                <a:ext cx="11455200" cy="522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485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A8EBA4-F485-B160-4D2F-3030C900B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18" y="700392"/>
            <a:ext cx="10501116" cy="513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12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747E-D585-873D-756E-81FBB6F5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Deep Learning?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A46209-CEFA-13F4-D6B7-39346F48A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991" y="1825625"/>
            <a:ext cx="9450017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99D31E2-4DF6-EA73-AEC6-977966021C09}"/>
                  </a:ext>
                </a:extLst>
              </p14:cNvPr>
              <p14:cNvContentPartPr/>
              <p14:nvPr/>
            </p14:nvContentPartPr>
            <p14:xfrm>
              <a:off x="378000" y="2405160"/>
              <a:ext cx="11037600" cy="3650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99D31E2-4DF6-EA73-AEC6-977966021C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640" y="2395800"/>
                <a:ext cx="11056320" cy="366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6007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3CC01-991D-7C33-D116-A4512937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94" y="1623760"/>
            <a:ext cx="8145012" cy="36104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3C96A1-A076-8D19-3F30-566E1228F55A}"/>
                  </a:ext>
                </a:extLst>
              </p14:cNvPr>
              <p14:cNvContentPartPr/>
              <p14:nvPr/>
            </p14:nvContentPartPr>
            <p14:xfrm>
              <a:off x="57240" y="738720"/>
              <a:ext cx="11783160" cy="4645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3C96A1-A076-8D19-3F30-566E1228F5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880" y="729360"/>
                <a:ext cx="11801880" cy="46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8036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D91CD-F195-FA47-AB49-7B432F124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3" y="1437997"/>
            <a:ext cx="9231013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7AB95-6247-2708-BA8C-C7819C1BE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726"/>
            <a:ext cx="12192000" cy="576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68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0F6E3-C1C2-1818-4944-807D6E480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71" y="466311"/>
            <a:ext cx="10983858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63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63055B-75FD-369F-B940-167A06D80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1095049"/>
            <a:ext cx="10136015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44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8941D3-BB8B-F6DF-0EDD-30E5859F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80" y="780680"/>
            <a:ext cx="5658640" cy="52966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22ED2B-AEA2-3C8A-4E11-7095822FBF42}"/>
                  </a:ext>
                </a:extLst>
              </p14:cNvPr>
              <p14:cNvContentPartPr/>
              <p14:nvPr/>
            </p14:nvContentPartPr>
            <p14:xfrm>
              <a:off x="946800" y="1151280"/>
              <a:ext cx="1928160" cy="1512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22ED2B-AEA2-3C8A-4E11-7095822FBF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440" y="1141920"/>
                <a:ext cx="1946880" cy="15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6537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8CAFDA-B7FF-F964-A30B-2E1CAA714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342734"/>
            <a:ext cx="7887801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84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DD121-EBAA-1FC7-6C08-6BDCE791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6FEE6-4DA0-7CF4-673D-539401FFC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What is AI and ML? </a:t>
            </a:r>
          </a:p>
          <a:p>
            <a:pPr marL="0" indent="0">
              <a:buNone/>
            </a:pPr>
            <a:r>
              <a:rPr lang="en-US" dirty="0"/>
              <a:t>2. Types of Machine Learning </a:t>
            </a:r>
          </a:p>
          <a:p>
            <a:pPr marL="0" indent="0">
              <a:buNone/>
            </a:pPr>
            <a:r>
              <a:rPr lang="en-US" dirty="0"/>
              <a:t>3. Quiz </a:t>
            </a:r>
          </a:p>
          <a:p>
            <a:pPr marL="0" indent="0">
              <a:buNone/>
            </a:pPr>
            <a:r>
              <a:rPr lang="en-US" dirty="0"/>
              <a:t>4. Introduction</a:t>
            </a:r>
          </a:p>
          <a:p>
            <a:pPr marL="0" indent="0">
              <a:buNone/>
            </a:pPr>
            <a:r>
              <a:rPr lang="en-US" dirty="0"/>
              <a:t>5. </a:t>
            </a:r>
            <a:r>
              <a:rPr lang="en-US" dirty="0" err="1"/>
              <a:t>GenAI</a:t>
            </a:r>
            <a:r>
              <a:rPr lang="en-US" dirty="0"/>
              <a:t> Foundations </a:t>
            </a:r>
          </a:p>
          <a:p>
            <a:pPr marL="0" indent="0">
              <a:buNone/>
            </a:pPr>
            <a:r>
              <a:rPr lang="en-US" dirty="0"/>
              <a:t>6. Quiz </a:t>
            </a:r>
          </a:p>
          <a:p>
            <a:pPr marL="0" indent="0">
              <a:buNone/>
            </a:pPr>
            <a:r>
              <a:rPr lang="en-US" dirty="0"/>
              <a:t>7. Demos and Use cases </a:t>
            </a:r>
          </a:p>
          <a:p>
            <a:pPr marL="0" indent="0">
              <a:buNone/>
            </a:pPr>
            <a:r>
              <a:rPr lang="en-US" dirty="0"/>
              <a:t>8. Quiz        9. Prompt Engineering         10. Responsible AI       11. Quiz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790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3ECE8-5817-4580-5F4E-2CEB9BF5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847629"/>
            <a:ext cx="9974067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76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E66EFF-0407-4AD7-0AC0-7CE8D9156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1542787"/>
            <a:ext cx="10069330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20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E3950-BCF8-59B7-5A53-9194AB47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1704734"/>
            <a:ext cx="10012172" cy="3448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F0C4A1-EF84-F138-A1E6-F69DF439D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361" y="1614234"/>
            <a:ext cx="9869277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08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D9FAB-588D-E6B4-56C5-B4326800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1614234"/>
            <a:ext cx="9869277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5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D9FB87-73E7-4267-A31C-9B2FDD84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9" y="985496"/>
            <a:ext cx="9935962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70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44556-5953-7945-9AC3-7EFF5AC3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to imitate Humans better?</a:t>
            </a:r>
            <a:endParaRPr lang="en-IN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147BC6-4A3D-B246-A0CB-37EC919E9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913" y="2296284"/>
            <a:ext cx="6680174" cy="3120274"/>
          </a:xfrm>
        </p:spPr>
      </p:pic>
    </p:spTree>
    <p:extLst>
      <p:ext uri="{BB962C8B-B14F-4D97-AF65-F5344CB8AC3E}">
        <p14:creationId xmlns:p14="http://schemas.microsoft.com/office/powerpoint/2010/main" val="1208549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7BED8-4883-A0A7-BE95-A106FEC9C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842601"/>
            <a:ext cx="9326277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73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40F5-A79D-054F-B5DE-16718FE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Can AI also learn step-wise?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CB79CC-2B44-46C4-9077-0C54DF887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740" y="1846060"/>
            <a:ext cx="7179012" cy="4440266"/>
          </a:xfrm>
        </p:spPr>
      </p:pic>
    </p:spTree>
    <p:extLst>
      <p:ext uri="{BB962C8B-B14F-4D97-AF65-F5344CB8AC3E}">
        <p14:creationId xmlns:p14="http://schemas.microsoft.com/office/powerpoint/2010/main" val="992337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796DB-DABF-896B-0948-902A1360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890233"/>
            <a:ext cx="9831172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66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ACD56-DBF3-A53D-1262-D044BAA19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20E3BE-A83A-A697-0345-CE9F197DB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25" y="1366549"/>
            <a:ext cx="9135750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2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04C6-98B4-F802-641F-7987C145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AI and ML?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A42ED4-7623-482A-646A-72A4C13E0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043" y="1877439"/>
            <a:ext cx="10531680" cy="330880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6BF2530-8F8C-2D7E-A161-051A891DEDE6}"/>
                  </a:ext>
                </a:extLst>
              </p14:cNvPr>
              <p14:cNvContentPartPr/>
              <p14:nvPr/>
            </p14:nvContentPartPr>
            <p14:xfrm>
              <a:off x="1011600" y="1143720"/>
              <a:ext cx="11071800" cy="5384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6BF2530-8F8C-2D7E-A161-051A891DED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240" y="1134360"/>
                <a:ext cx="11090520" cy="540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3645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A50B8-1792-1FD7-C265-7F041AEBB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8D10E-6C88-920E-DB36-28BC103A4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1561839"/>
            <a:ext cx="1008838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29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A5D05-8BE5-AFCF-F321-12B0984CF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941AF-8337-769B-80DD-818F2C53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1618997"/>
            <a:ext cx="9488224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24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B7C11-0C02-C17D-DEB7-0593CA9FE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5BB10F-F0EC-F39D-1224-C6045F22B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1476102"/>
            <a:ext cx="983117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87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D6EFB-6C1A-2735-CC16-1644B8125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F4976-42E9-ACD1-013B-05E3FC17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837838"/>
            <a:ext cx="10069330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17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FC800-A93B-F062-C6F1-5768B0E54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713996"/>
            <a:ext cx="10002646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16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F4321-818C-56F5-A9C0-C59E88E0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15" y="394864"/>
            <a:ext cx="7659169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37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E16B4-9838-08CC-423C-F8A3A20A5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14" y="1009312"/>
            <a:ext cx="9288171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95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0A7E-40F8-600A-2224-30970460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1671392"/>
            <a:ext cx="9926435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99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03A30-1D7C-C044-7C47-E10EDA37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31BCFB-0E7E-95DF-9DE6-057179518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4" y="1504681"/>
            <a:ext cx="9859751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8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0C4F0-457A-1C07-B4CC-186E19127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3184E-13D8-22A8-EA1E-A4B5F240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1595181"/>
            <a:ext cx="10097909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9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C6BC-3A1C-385D-4082-EA1DB39B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AI?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538F27-C085-115C-32C4-AC9A6CBBE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45544"/>
            <a:ext cx="10515600" cy="2111499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C85E710-FAB0-03D2-8EAF-53D7BCA3333E}"/>
                  </a:ext>
                </a:extLst>
              </p14:cNvPr>
              <p14:cNvContentPartPr/>
              <p14:nvPr/>
            </p14:nvContentPartPr>
            <p14:xfrm>
              <a:off x="1701360" y="1203120"/>
              <a:ext cx="9511560" cy="4957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C85E710-FAB0-03D2-8EAF-53D7BCA333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2000" y="1193760"/>
                <a:ext cx="9530280" cy="497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543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D797-D608-51F7-33C5-906A1A7DE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152A4-45E4-C0A6-0DAE-34F8DCF66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428471"/>
            <a:ext cx="9974067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932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0BC2E-F1AE-A0C7-255A-C0559CE41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E72AB-29B8-792D-276E-0805D647B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1609471"/>
            <a:ext cx="9993120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5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58DE1-29F4-0973-FB80-0C9469262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179E3-B632-9F30-B159-6DB1ECA9F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62" y="1195075"/>
            <a:ext cx="8783276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8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240B4-BCC8-F9AC-4CC0-428C9992D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D672E-9FD3-61C2-1A2B-6EC19A163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1133154"/>
            <a:ext cx="9488224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9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97292-93D9-DC32-1C27-26BEF1551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139FB-9EB8-91D6-A822-74012ECE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36" y="1052181"/>
            <a:ext cx="8259328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7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C5CC6-3359-1EE9-5E34-1609E9B2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FF19B-7968-B560-E7C2-25882C18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399627"/>
            <a:ext cx="9907383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70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4E3BB-B0FF-DCB0-4879-56DC5CE59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0C751-4BD0-4D22-2836-83784E3AE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46" y="556811"/>
            <a:ext cx="9373908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68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5D68F-3024-32B4-A3B1-5E71EAB20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6CF3C-E5BF-EB84-DB1A-DAEB3BBBB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1161733"/>
            <a:ext cx="8516539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35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3E32F-408D-4108-1AC6-84F1F8D75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39801C-4E15-EEDB-E9E4-0BB66AC2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51" y="613969"/>
            <a:ext cx="8754697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30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5CA-4676-4396-38C0-35118D126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97FBEB-3D7D-E6D8-127C-8580091D3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83" y="413916"/>
            <a:ext cx="9021434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30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2" y="4313582"/>
            <a:ext cx="7119533" cy="24318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044C33-FD72-CBA2-47F1-57C24677EC8E}"/>
                  </a:ext>
                </a:extLst>
              </p14:cNvPr>
              <p14:cNvContentPartPr/>
              <p14:nvPr/>
            </p14:nvContentPartPr>
            <p14:xfrm>
              <a:off x="343800" y="693720"/>
              <a:ext cx="11293920" cy="5715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044C33-FD72-CBA2-47F1-57C24677EC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440" y="684360"/>
                <a:ext cx="11312640" cy="573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944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FD894-3199-FD79-7590-1739C43A1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91E6FC-4117-EF78-92F1-1FBB2901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1461813"/>
            <a:ext cx="10002646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28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2A412-A1B3-FD4D-1AE0-58EC72388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645319-A70F-6919-4E92-F2D0F689E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1418944"/>
            <a:ext cx="9650172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E5138-76A9-7612-7DCE-CED716895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83E19-B9E7-249B-063B-2AE998BC6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8" y="1223654"/>
            <a:ext cx="10059804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02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2F728-5766-F513-0EF7-FCD4557D3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C7CB8-3B0F-9C60-4B39-85B3329AA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61" y="1576129"/>
            <a:ext cx="9688277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8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C7D1D-448A-72EF-E9C6-52EC95983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0077A-22E1-DCC7-FCA3-0853A64DE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3" y="1690445"/>
            <a:ext cx="9774014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72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7" y="365128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6" y="365126"/>
            <a:ext cx="5703875" cy="40096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5" y="365127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3" y="4318949"/>
            <a:ext cx="7404651" cy="25145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75E4FE-15A2-1DE5-7C3D-5A2C293B253A}"/>
                  </a:ext>
                </a:extLst>
              </p14:cNvPr>
              <p14:cNvContentPartPr/>
              <p14:nvPr/>
            </p14:nvContentPartPr>
            <p14:xfrm>
              <a:off x="716760" y="2972160"/>
              <a:ext cx="11198880" cy="3133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75E4FE-15A2-1DE5-7C3D-5A2C293B25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7400" y="2962800"/>
                <a:ext cx="11217600" cy="31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2037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A143-7C5A-7117-5F85-5CDC7861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Supervised Machine Learning?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35A2CF-A68B-716A-F4C4-5083F60E3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959" y="1825625"/>
            <a:ext cx="9806082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F14D9EA-9CC6-A6E4-8FCC-80E278D17624}"/>
                  </a:ext>
                </a:extLst>
              </p14:cNvPr>
              <p14:cNvContentPartPr/>
              <p14:nvPr/>
            </p14:nvContentPartPr>
            <p14:xfrm>
              <a:off x="133560" y="1314360"/>
              <a:ext cx="11856960" cy="4884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F14D9EA-9CC6-A6E4-8FCC-80E278D176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00" y="1305000"/>
                <a:ext cx="11875680" cy="490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6719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ED7FD-133A-192E-78E6-00BFF8CDD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1" y="956917"/>
            <a:ext cx="9840698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8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C17B7-7828-91BE-C43E-7A277CAD8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Unsupervised Learning?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505B8-5048-D91E-1C4C-2F8DA60DD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058" y="1825625"/>
            <a:ext cx="9261884" cy="4351338"/>
          </a:xfrm>
        </p:spPr>
      </p:pic>
    </p:spTree>
    <p:extLst>
      <p:ext uri="{BB962C8B-B14F-4D97-AF65-F5344CB8AC3E}">
        <p14:creationId xmlns:p14="http://schemas.microsoft.com/office/powerpoint/2010/main" val="1207744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125</Words>
  <Application>Microsoft Office PowerPoint</Application>
  <PresentationFormat>Widescreen</PresentationFormat>
  <Paragraphs>22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Generative AI For Everyone!</vt:lpstr>
      <vt:lpstr>Table of contents</vt:lpstr>
      <vt:lpstr>What is AI and ML?</vt:lpstr>
      <vt:lpstr>What is AI?</vt:lpstr>
      <vt:lpstr>PowerPoint Presentation</vt:lpstr>
      <vt:lpstr>PowerPoint Presentation</vt:lpstr>
      <vt:lpstr>What is Supervised Machine Learning?</vt:lpstr>
      <vt:lpstr>PowerPoint Presentation</vt:lpstr>
      <vt:lpstr>What is Unsupervised Learning?</vt:lpstr>
      <vt:lpstr>What is Reinforcement Learning?</vt:lpstr>
      <vt:lpstr>PowerPoint Presentation</vt:lpstr>
      <vt:lpstr>What is Deep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imitate Humans better?</vt:lpstr>
      <vt:lpstr>PowerPoint Presentation</vt:lpstr>
      <vt:lpstr>Can AI also learn step-wise?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PL T</dc:creator>
  <cp:lastModifiedBy>DataScience Monster</cp:lastModifiedBy>
  <cp:revision>4</cp:revision>
  <dcterms:created xsi:type="dcterms:W3CDTF">2024-11-01T04:12:22Z</dcterms:created>
  <dcterms:modified xsi:type="dcterms:W3CDTF">2025-03-04T12:09:46Z</dcterms:modified>
</cp:coreProperties>
</file>